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activeX/activeX4.xml" ContentType="application/vnd.ms-office.activeX+xml"/>
  <Override PartName="/ppt/activeX/activeX15.xml" ContentType="application/vnd.ms-office.activeX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activeX/activeX2.xml" ContentType="application/vnd.ms-office.activeX+xml"/>
  <Override PartName="/ppt/activeX/activeX13.xml" ContentType="application/vnd.ms-office.activeX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activeX/activeX11.xml" ContentType="application/vnd.ms-office.activeX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doc" ContentType="application/msword"/>
  <Override PartName="/ppt/activeX/activeX8.xml" ContentType="application/vnd.ms-office.activeX+xml"/>
  <Override PartName="/ppt/activeX/activeX9.xml" ContentType="application/vnd.ms-office.activeX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activeX/activeX6.xml" ContentType="application/vnd.ms-office.activeX+xml"/>
  <Override PartName="/ppt/activeX/activeX7.xml" ContentType="application/vnd.ms-office.activeX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ms-office.activeX"/>
  <Override PartName="/ppt/activeX/activeX5.xml" ContentType="application/vnd.ms-office.activeX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activeX/activeX3.xml" ContentType="application/vnd.ms-office.activeX+xml"/>
  <Override PartName="/ppt/activeX/activeX14.xml" ContentType="application/vnd.ms-office.activeX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activeX/activeX1.xml" ContentType="application/vnd.ms-office.activeX+xml"/>
  <Default Extension="emf" ContentType="image/x-emf"/>
  <Override PartName="/ppt/activeX/activeX12.xml" ContentType="application/vnd.ms-office.activeX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activeX/activeX10.xml" ContentType="application/vnd.ms-office.activeX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56" r:id="rId2"/>
    <p:sldId id="257" r:id="rId3"/>
    <p:sldId id="259" r:id="rId4"/>
    <p:sldId id="282" r:id="rId5"/>
    <p:sldId id="260" r:id="rId6"/>
    <p:sldId id="283" r:id="rId7"/>
    <p:sldId id="261" r:id="rId8"/>
    <p:sldId id="284" r:id="rId9"/>
    <p:sldId id="262" r:id="rId10"/>
    <p:sldId id="263" r:id="rId11"/>
    <p:sldId id="264" r:id="rId12"/>
    <p:sldId id="285" r:id="rId13"/>
    <p:sldId id="266" r:id="rId14"/>
    <p:sldId id="265" r:id="rId15"/>
    <p:sldId id="267" r:id="rId16"/>
    <p:sldId id="286" r:id="rId17"/>
    <p:sldId id="268" r:id="rId18"/>
    <p:sldId id="270" r:id="rId19"/>
    <p:sldId id="269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80" r:id="rId29"/>
    <p:sldId id="289" r:id="rId30"/>
    <p:sldId id="279" r:id="rId31"/>
    <p:sldId id="288" r:id="rId32"/>
    <p:sldId id="287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013" autoAdjust="0"/>
    <p:restoredTop sz="94660"/>
  </p:normalViewPr>
  <p:slideViewPr>
    <p:cSldViewPr>
      <p:cViewPr varScale="1">
        <p:scale>
          <a:sx n="72" d="100"/>
          <a:sy n="72" d="100"/>
        </p:scale>
        <p:origin x="-109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10.xml.rels><?xml version="1.0" encoding="UTF-8" standalone="yes"?>
<Relationships xmlns="http://schemas.openxmlformats.org/package/2006/relationships"><Relationship Id="rId1" Type="http://schemas.microsoft.com/office/2006/relationships/activeXControlBinary" Target="activeX10.bin"/></Relationships>
</file>

<file path=ppt/activeX/_rels/activeX11.xml.rels><?xml version="1.0" encoding="UTF-8" standalone="yes"?>
<Relationships xmlns="http://schemas.openxmlformats.org/package/2006/relationships"><Relationship Id="rId1" Type="http://schemas.microsoft.com/office/2006/relationships/activeXControlBinary" Target="activeX11.bin"/></Relationships>
</file>

<file path=ppt/activeX/_rels/activeX12.xml.rels><?xml version="1.0" encoding="UTF-8" standalone="yes"?>
<Relationships xmlns="http://schemas.openxmlformats.org/package/2006/relationships"><Relationship Id="rId1" Type="http://schemas.microsoft.com/office/2006/relationships/activeXControlBinary" Target="activeX12.bin"/></Relationships>
</file>

<file path=ppt/activeX/_rels/activeX13.xml.rels><?xml version="1.0" encoding="UTF-8" standalone="yes"?>
<Relationships xmlns="http://schemas.openxmlformats.org/package/2006/relationships"><Relationship Id="rId1" Type="http://schemas.microsoft.com/office/2006/relationships/activeXControlBinary" Target="activeX13.bin"/></Relationships>
</file>

<file path=ppt/activeX/_rels/activeX14.xml.rels><?xml version="1.0" encoding="UTF-8" standalone="yes"?>
<Relationships xmlns="http://schemas.openxmlformats.org/package/2006/relationships"><Relationship Id="rId1" Type="http://schemas.microsoft.com/office/2006/relationships/activeXControlBinary" Target="activeX14.bin"/></Relationships>
</file>

<file path=ppt/activeX/_rels/activeX15.xml.rels><?xml version="1.0" encoding="UTF-8" standalone="yes"?>
<Relationships xmlns="http://schemas.openxmlformats.org/package/2006/relationships"><Relationship Id="rId1" Type="http://schemas.microsoft.com/office/2006/relationships/activeXControlBinary" Target="activeX15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_rels/activeX8.xml.rels><?xml version="1.0" encoding="UTF-8" standalone="yes"?>
<Relationships xmlns="http://schemas.openxmlformats.org/package/2006/relationships"><Relationship Id="rId1" Type="http://schemas.microsoft.com/office/2006/relationships/activeXControlBinary" Target="activeX8.bin"/></Relationships>
</file>

<file path=ppt/activeX/_rels/activeX9.xml.rels><?xml version="1.0" encoding="UTF-8" standalone="yes"?>
<Relationships xmlns="http://schemas.openxmlformats.org/package/2006/relationships"><Relationship Id="rId1" Type="http://schemas.microsoft.com/office/2006/relationships/activeXControlBinary" Target="activeX9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10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1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1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13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14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15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7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8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9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D0DECB-66B5-429F-8F13-9891F4485D3D}" type="datetimeFigureOut">
              <a:rPr lang="en-US" smtClean="0"/>
              <a:pPr/>
              <a:t>5/6/2014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C9A504-EE8F-4F68-9D24-C793879AF8A3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9A504-EE8F-4F68-9D24-C793879AF8A3}" type="slidenum">
              <a:rPr lang="en-IN" smtClean="0"/>
              <a:pPr/>
              <a:t>32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1E35FFD7-2ED4-46B0-9288-20B376802729}" type="datetimeFigureOut">
              <a:rPr lang="en-US" smtClean="0"/>
              <a:pPr/>
              <a:t>5/6/2014</a:t>
            </a:fld>
            <a:endParaRPr lang="en-IN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IN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90FC2172-D905-4F61-B46D-975A1C3414F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FFD7-2ED4-46B0-9288-20B376802729}" type="datetimeFigureOut">
              <a:rPr lang="en-US" smtClean="0"/>
              <a:pPr/>
              <a:t>5/6/2014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C2172-D905-4F61-B46D-975A1C3414F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FFD7-2ED4-46B0-9288-20B376802729}" type="datetimeFigureOut">
              <a:rPr lang="en-US" smtClean="0"/>
              <a:pPr/>
              <a:t>5/6/2014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C2172-D905-4F61-B46D-975A1C3414F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FFD7-2ED4-46B0-9288-20B376802729}" type="datetimeFigureOut">
              <a:rPr lang="en-US" smtClean="0"/>
              <a:pPr/>
              <a:t>5/6/2014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C2172-D905-4F61-B46D-975A1C3414F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FFD7-2ED4-46B0-9288-20B376802729}" type="datetimeFigureOut">
              <a:rPr lang="en-US" smtClean="0"/>
              <a:pPr/>
              <a:t>5/6/2014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C2172-D905-4F61-B46D-975A1C3414F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FFD7-2ED4-46B0-9288-20B376802729}" type="datetimeFigureOut">
              <a:rPr lang="en-US" smtClean="0"/>
              <a:pPr/>
              <a:t>5/6/2014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C2172-D905-4F61-B46D-975A1C3414F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E35FFD7-2ED4-46B0-9288-20B376802729}" type="datetimeFigureOut">
              <a:rPr lang="en-US" smtClean="0"/>
              <a:pPr/>
              <a:t>5/6/2014</a:t>
            </a:fld>
            <a:endParaRPr lang="en-IN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0FC2172-D905-4F61-B46D-975A1C3414F1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1E35FFD7-2ED4-46B0-9288-20B376802729}" type="datetimeFigureOut">
              <a:rPr lang="en-US" smtClean="0"/>
              <a:pPr/>
              <a:t>5/6/2014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90FC2172-D905-4F61-B46D-975A1C3414F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FFD7-2ED4-46B0-9288-20B376802729}" type="datetimeFigureOut">
              <a:rPr lang="en-US" smtClean="0"/>
              <a:pPr/>
              <a:t>5/6/2014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C2172-D905-4F61-B46D-975A1C3414F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FFD7-2ED4-46B0-9288-20B376802729}" type="datetimeFigureOut">
              <a:rPr lang="en-US" smtClean="0"/>
              <a:pPr/>
              <a:t>5/6/2014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C2172-D905-4F61-B46D-975A1C3414F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FFD7-2ED4-46B0-9288-20B376802729}" type="datetimeFigureOut">
              <a:rPr lang="en-US" smtClean="0"/>
              <a:pPr/>
              <a:t>5/6/2014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C2172-D905-4F61-B46D-975A1C3414F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1E35FFD7-2ED4-46B0-9288-20B376802729}" type="datetimeFigureOut">
              <a:rPr lang="en-US" smtClean="0"/>
              <a:pPr/>
              <a:t>5/6/2014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IN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90FC2172-D905-4F61-B46D-975A1C3414F1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4.xml"/><Relationship Id="rId1" Type="http://schemas.openxmlformats.org/officeDocument/2006/relationships/vmlDrawing" Target="../drawings/vmlDrawing4.v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5.xml"/><Relationship Id="rId1" Type="http://schemas.openxmlformats.org/officeDocument/2006/relationships/vmlDrawing" Target="../drawings/vmlDrawing5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../Desktop/huv.rtf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Microsoft_Office_Word_97_-_2003_Document1.doc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6.xml"/><Relationship Id="rId1" Type="http://schemas.openxmlformats.org/officeDocument/2006/relationships/vmlDrawing" Target="../drawings/vmlDrawing7.v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7.xml"/><Relationship Id="rId1" Type="http://schemas.openxmlformats.org/officeDocument/2006/relationships/vmlDrawing" Target="../drawings/vmlDrawing8.v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8.xml"/><Relationship Id="rId1" Type="http://schemas.openxmlformats.org/officeDocument/2006/relationships/vmlDrawing" Target="../drawings/vmlDrawing9.v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../Desktop/huv-1.docx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Microsoft_Office_Word_97_-_2003_Document2.doc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9.xml"/><Relationship Id="rId1" Type="http://schemas.openxmlformats.org/officeDocument/2006/relationships/vmlDrawing" Target="../drawings/vmlDrawing11.v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0.xml"/><Relationship Id="rId1" Type="http://schemas.openxmlformats.org/officeDocument/2006/relationships/vmlDrawing" Target="../drawings/vmlDrawing12.v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1.xml"/><Relationship Id="rId1" Type="http://schemas.openxmlformats.org/officeDocument/2006/relationships/vmlDrawing" Target="../drawings/vmlDrawing13.v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2.xml"/><Relationship Id="rId1" Type="http://schemas.openxmlformats.org/officeDocument/2006/relationships/vmlDrawing" Target="../drawings/vmlDrawing14.v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13.xml"/><Relationship Id="rId1" Type="http://schemas.openxmlformats.org/officeDocument/2006/relationships/vmlDrawing" Target="../drawings/vmlDrawing15.v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14.xml"/><Relationship Id="rId1" Type="http://schemas.openxmlformats.org/officeDocument/2006/relationships/vmlDrawing" Target="../drawings/vmlDrawing16.v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15.xml"/><Relationship Id="rId1" Type="http://schemas.openxmlformats.org/officeDocument/2006/relationships/vmlDrawing" Target="../drawings/vmlDrawing17.vml"/><Relationship Id="rId4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3.v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 err="1" smtClean="0">
                <a:latin typeface="HARIKRISHNA" pitchFamily="2" charset="0"/>
              </a:rPr>
              <a:t>picnt</a:t>
            </a:r>
            <a:r>
              <a:rPr lang="en-US" sz="4800" dirty="0" smtClean="0">
                <a:latin typeface="HARIKRISHNA" pitchFamily="2" charset="0"/>
              </a:rPr>
              <a:t>&gt;#</a:t>
            </a:r>
            <a:r>
              <a:rPr lang="en-US" sz="4800" dirty="0" err="1" smtClean="0">
                <a:latin typeface="HARIKRISHNA" pitchFamily="2" charset="0"/>
              </a:rPr>
              <a:t>i</a:t>
            </a:r>
            <a:r>
              <a:rPr lang="en-US" sz="4800" dirty="0" smtClean="0">
                <a:latin typeface="HARIKRISHNA" pitchFamily="2" charset="0"/>
              </a:rPr>
              <a:t>, </a:t>
            </a:r>
            <a:r>
              <a:rPr lang="en-US" sz="4800" dirty="0" err="1" smtClean="0">
                <a:latin typeface="HARIKRISHNA" pitchFamily="2" charset="0"/>
              </a:rPr>
              <a:t>ÅvSnt</a:t>
            </a:r>
            <a:r>
              <a:rPr lang="en-US" sz="4800" dirty="0" smtClean="0">
                <a:latin typeface="HARIKRISHNA" pitchFamily="2" charset="0"/>
              </a:rPr>
              <a:t>&gt;#</a:t>
            </a:r>
            <a:r>
              <a:rPr lang="en-US" sz="4800" dirty="0" err="1" smtClean="0">
                <a:latin typeface="HARIKRISHNA" pitchFamily="2" charset="0"/>
              </a:rPr>
              <a:t>i</a:t>
            </a:r>
            <a:r>
              <a:rPr lang="en-US" sz="4800" dirty="0" smtClean="0">
                <a:latin typeface="HARIKRISHNA" pitchFamily="2" charset="0"/>
              </a:rPr>
              <a:t> an[ $(Fri(</a:t>
            </a:r>
            <a:r>
              <a:rPr lang="en-US" sz="4800" dirty="0" err="1" smtClean="0">
                <a:latin typeface="HARIKRISHNA" pitchFamily="2" charset="0"/>
              </a:rPr>
              <a:t>BPrNt</a:t>
            </a:r>
            <a:r>
              <a:rPr lang="en-US" sz="4800" dirty="0" smtClean="0">
                <a:latin typeface="HARIKRISHNA" pitchFamily="2" charset="0"/>
              </a:rPr>
              <a:t>&gt;#</a:t>
            </a:r>
            <a:r>
              <a:rPr lang="en-US" sz="4800" dirty="0" err="1" smtClean="0">
                <a:latin typeface="HARIKRISHNA" pitchFamily="2" charset="0"/>
              </a:rPr>
              <a:t>i</a:t>
            </a:r>
            <a:endParaRPr lang="en-IN" sz="4800" dirty="0">
              <a:latin typeface="HARIKRISHNA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529194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HARIKRISHNA" pitchFamily="2" charset="0"/>
              </a:rPr>
              <a:t>(</a:t>
            </a:r>
            <a:r>
              <a:rPr lang="en-US" sz="2800" b="1" dirty="0" err="1" smtClean="0">
                <a:latin typeface="HARIKRISHNA" pitchFamily="2" charset="0"/>
              </a:rPr>
              <a:t>jÃli</a:t>
            </a:r>
            <a:r>
              <a:rPr lang="en-US" sz="2800" b="1" dirty="0" smtClean="0">
                <a:latin typeface="HARIKRISHNA" pitchFamily="2" charset="0"/>
              </a:rPr>
              <a:t> (</a:t>
            </a:r>
            <a:r>
              <a:rPr lang="en-US" sz="2800" b="1" dirty="0" err="1" smtClean="0">
                <a:latin typeface="HARIKRISHNA" pitchFamily="2" charset="0"/>
              </a:rPr>
              <a:t>SxN</a:t>
            </a:r>
            <a:r>
              <a:rPr lang="en-US" sz="2800" b="1" dirty="0" smtClean="0">
                <a:latin typeface="HARIKRISHNA" pitchFamily="2" charset="0"/>
              </a:rPr>
              <a:t> an[ </a:t>
            </a:r>
            <a:r>
              <a:rPr lang="en-US" sz="2800" b="1" dirty="0" err="1" smtClean="0">
                <a:latin typeface="HARIKRISHNA" pitchFamily="2" charset="0"/>
              </a:rPr>
              <a:t>til</a:t>
            </a:r>
            <a:r>
              <a:rPr lang="en-US" sz="2800" b="1" dirty="0" smtClean="0">
                <a:latin typeface="HARIKRISHNA" pitchFamily="2" charset="0"/>
              </a:rPr>
              <a:t>)m </a:t>
            </a:r>
            <a:r>
              <a:rPr lang="en-US" sz="2800" b="1" dirty="0" err="1" smtClean="0">
                <a:latin typeface="HARIKRISHNA" pitchFamily="2" charset="0"/>
              </a:rPr>
              <a:t>Bvn-nvsir</a:t>
            </a:r>
            <a:r>
              <a:rPr lang="en-US" sz="2800" b="1" dirty="0" smtClean="0">
                <a:latin typeface="HARIKRISHNA" pitchFamily="2" charset="0"/>
              </a:rPr>
              <a:t>)</a:t>
            </a:r>
            <a:endParaRPr lang="en-IN" sz="2800" b="1" dirty="0">
              <a:latin typeface="HARIKRISHNA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ontrols>
      <p:control spid="4098" name="ShockwaveFlash1" r:id="rId2" imgW="8785601" imgH="5831657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8" y="357166"/>
            <a:ext cx="2428860" cy="642942"/>
          </a:xfrm>
        </p:spPr>
        <p:txBody>
          <a:bodyPr>
            <a:noAutofit/>
          </a:bodyPr>
          <a:lstStyle/>
          <a:p>
            <a:r>
              <a:rPr lang="en-US" sz="4800" b="1" dirty="0" err="1" smtClean="0">
                <a:latin typeface="HARIKRISHNA" pitchFamily="2" charset="0"/>
              </a:rPr>
              <a:t>ÅvSnt</a:t>
            </a:r>
            <a:r>
              <a:rPr lang="en-US" sz="4800" b="1" dirty="0" smtClean="0">
                <a:latin typeface="HARIKRISHNA" pitchFamily="2" charset="0"/>
              </a:rPr>
              <a:t>&gt;#</a:t>
            </a:r>
            <a:r>
              <a:rPr lang="en-US" sz="4800" b="1" dirty="0" err="1" smtClean="0">
                <a:latin typeface="HARIKRISHNA" pitchFamily="2" charset="0"/>
              </a:rPr>
              <a:t>i</a:t>
            </a:r>
            <a:endParaRPr lang="en-IN" sz="4800" b="1" dirty="0">
              <a:latin typeface="HARIKRISHNA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000108"/>
            <a:ext cx="8715436" cy="55744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b="1" dirty="0" err="1" smtClean="0">
                <a:latin typeface="HARIKRISHNA" pitchFamily="2" charset="0"/>
              </a:rPr>
              <a:t>Åvisi</a:t>
            </a:r>
            <a:r>
              <a:rPr lang="en-US" sz="3200" b="1" dirty="0" smtClean="0">
                <a:latin typeface="HARIKRISHNA" pitchFamily="2" charset="0"/>
              </a:rPr>
              <a:t>[µ</a:t>
            </a:r>
            <a:r>
              <a:rPr lang="en-US" sz="3200" b="1" dirty="0" err="1" smtClean="0">
                <a:latin typeface="HARIKRISHNA" pitchFamily="2" charset="0"/>
              </a:rPr>
              <a:t>C`vis</a:t>
            </a:r>
            <a:r>
              <a:rPr lang="en-US" sz="3200" b="1" dirty="0" smtClean="0">
                <a:latin typeface="HARIKRISHNA" pitchFamily="2" charset="0"/>
              </a:rPr>
              <a:t>:-</a:t>
            </a:r>
          </a:p>
          <a:p>
            <a:pPr>
              <a:buNone/>
            </a:pPr>
            <a:r>
              <a:rPr lang="en-US" sz="3200" dirty="0" smtClean="0">
                <a:latin typeface="HARIKRISHNA" pitchFamily="2" charset="0"/>
              </a:rPr>
              <a:t>		</a:t>
            </a:r>
            <a:r>
              <a:rPr lang="en-US" sz="3200" dirty="0" err="1" smtClean="0">
                <a:latin typeface="HARIKRISHNA" pitchFamily="2" charset="0"/>
              </a:rPr>
              <a:t>vitivrNmiY</a:t>
            </a:r>
            <a:r>
              <a:rPr lang="en-US" sz="3200" dirty="0" smtClean="0">
                <a:latin typeface="HARIKRISHNA" pitchFamily="2" charset="0"/>
              </a:rPr>
              <a:t>) </a:t>
            </a:r>
            <a:r>
              <a:rPr lang="en-US" sz="3200" dirty="0" err="1" smtClean="0">
                <a:latin typeface="HARIKRISHNA" pitchFamily="2" charset="0"/>
              </a:rPr>
              <a:t>hvin</a:t>
            </a:r>
            <a:r>
              <a:rPr lang="en-US" sz="3200" dirty="0" smtClean="0">
                <a:latin typeface="HARIKRISHNA" pitchFamily="2" charset="0"/>
              </a:rPr>
              <a:t>&amp;&gt; f[</a:t>
            </a:r>
            <a:r>
              <a:rPr lang="en-US" sz="3200" dirty="0" err="1" smtClean="0">
                <a:latin typeface="HARIKRISHNA" pitchFamily="2" charset="0"/>
              </a:rPr>
              <a:t>fsimi</a:t>
            </a:r>
            <a:r>
              <a:rPr lang="en-US" sz="3200" dirty="0" smtClean="0">
                <a:latin typeface="HARIKRISHNA" pitchFamily="2" charset="0"/>
              </a:rPr>
              <a:t>&gt; </a:t>
            </a:r>
            <a:r>
              <a:rPr lang="en-US" sz="3200" dirty="0" err="1" smtClean="0">
                <a:latin typeface="HARIKRISHNA" pitchFamily="2" charset="0"/>
              </a:rPr>
              <a:t>diKl</a:t>
            </a:r>
            <a:r>
              <a:rPr lang="en-US" sz="3200" dirty="0" smtClean="0">
                <a:latin typeface="HARIKRISHNA" pitchFamily="2" charset="0"/>
              </a:rPr>
              <a:t> </a:t>
            </a:r>
            <a:r>
              <a:rPr lang="en-US" sz="3200" dirty="0" err="1" smtClean="0">
                <a:latin typeface="HARIKRISHNA" pitchFamily="2" charset="0"/>
              </a:rPr>
              <a:t>Yvin</a:t>
            </a:r>
            <a:r>
              <a:rPr lang="en-US" sz="3200" dirty="0" smtClean="0">
                <a:latin typeface="HARIKRISHNA" pitchFamily="2" charset="0"/>
              </a:rPr>
              <a:t>) (k\yin[ </a:t>
            </a:r>
            <a:r>
              <a:rPr lang="en-US" sz="3200" dirty="0" err="1" smtClean="0">
                <a:latin typeface="HARIKRISHNA" pitchFamily="2" charset="0"/>
              </a:rPr>
              <a:t>Åvis</a:t>
            </a:r>
            <a:r>
              <a:rPr lang="en-US" sz="3200" dirty="0" smtClean="0">
                <a:latin typeface="HARIKRISHNA" pitchFamily="2" charset="0"/>
              </a:rPr>
              <a:t> </a:t>
            </a:r>
            <a:r>
              <a:rPr lang="en-US" sz="3200" dirty="0" err="1" smtClean="0">
                <a:latin typeface="HARIKRISHNA" pitchFamily="2" charset="0"/>
              </a:rPr>
              <a:t>kh</a:t>
            </a:r>
            <a:r>
              <a:rPr lang="en-US" sz="3200" dirty="0" smtClean="0">
                <a:latin typeface="HARIKRISHNA" pitchFamily="2" charset="0"/>
              </a:rPr>
              <a:t>[ C[ an[ </a:t>
            </a:r>
            <a:r>
              <a:rPr lang="en-US" sz="3200" dirty="0" err="1" smtClean="0">
                <a:latin typeface="HARIKRISHNA" pitchFamily="2" charset="0"/>
              </a:rPr>
              <a:t>ai</a:t>
            </a:r>
            <a:r>
              <a:rPr lang="en-US" sz="3200" dirty="0" smtClean="0">
                <a:latin typeface="HARIKRISHNA" pitchFamily="2" charset="0"/>
              </a:rPr>
              <a:t> f[</a:t>
            </a:r>
            <a:r>
              <a:rPr lang="en-US" sz="3200" dirty="0" err="1" smtClean="0">
                <a:latin typeface="HARIKRISHNA" pitchFamily="2" charset="0"/>
              </a:rPr>
              <a:t>fsimi</a:t>
            </a:r>
            <a:r>
              <a:rPr lang="en-US" sz="3200" dirty="0" smtClean="0">
                <a:latin typeface="HARIKRISHNA" pitchFamily="2" charset="0"/>
              </a:rPr>
              <a:t>&gt; </a:t>
            </a:r>
            <a:r>
              <a:rPr lang="en-US" sz="3200" dirty="0" err="1" smtClean="0">
                <a:latin typeface="HARIKRISHNA" pitchFamily="2" charset="0"/>
              </a:rPr>
              <a:t>diKl</a:t>
            </a:r>
            <a:r>
              <a:rPr lang="en-US" sz="3200" dirty="0" smtClean="0">
                <a:latin typeface="HARIKRISHNA" pitchFamily="2" charset="0"/>
              </a:rPr>
              <a:t> </a:t>
            </a:r>
            <a:r>
              <a:rPr lang="en-US" sz="3200" dirty="0" err="1" smtClean="0">
                <a:latin typeface="HARIKRISHNA" pitchFamily="2" charset="0"/>
              </a:rPr>
              <a:t>Yy</a:t>
            </a:r>
            <a:r>
              <a:rPr lang="en-US" sz="3200" dirty="0" smtClean="0">
                <a:latin typeface="HARIKRISHNA" pitchFamily="2" charset="0"/>
              </a:rPr>
              <a:t>[l </a:t>
            </a:r>
            <a:r>
              <a:rPr lang="en-US" sz="3200" dirty="0" err="1" smtClean="0">
                <a:latin typeface="HARIKRISHNA" pitchFamily="2" charset="0"/>
              </a:rPr>
              <a:t>hvi</a:t>
            </a:r>
            <a:r>
              <a:rPr lang="en-US" sz="3200" dirty="0" smtClean="0">
                <a:latin typeface="HARIKRISHNA" pitchFamily="2" charset="0"/>
              </a:rPr>
              <a:t> f[</a:t>
            </a:r>
            <a:r>
              <a:rPr lang="en-US" sz="3200" dirty="0" err="1" smtClean="0">
                <a:latin typeface="HARIKRISHNA" pitchFamily="2" charset="0"/>
              </a:rPr>
              <a:t>fsimiY</a:t>
            </a:r>
            <a:r>
              <a:rPr lang="en-US" sz="3200" dirty="0" smtClean="0">
                <a:latin typeface="HARIKRISHNA" pitchFamily="2" charset="0"/>
              </a:rPr>
              <a:t>) </a:t>
            </a:r>
            <a:r>
              <a:rPr lang="en-US" sz="3200" dirty="0" err="1" smtClean="0">
                <a:latin typeface="HARIKRISHNA" pitchFamily="2" charset="0"/>
              </a:rPr>
              <a:t>vitivrNmi</a:t>
            </a:r>
            <a:r>
              <a:rPr lang="en-US" sz="3200" dirty="0" smtClean="0">
                <a:latin typeface="HARIKRISHNA" pitchFamily="2" charset="0"/>
              </a:rPr>
              <a:t>&gt; </a:t>
            </a:r>
            <a:r>
              <a:rPr lang="en-US" sz="3200" dirty="0" err="1" smtClean="0">
                <a:latin typeface="HARIKRISHNA" pitchFamily="2" charset="0"/>
              </a:rPr>
              <a:t>bhir</a:t>
            </a:r>
            <a:r>
              <a:rPr lang="en-US" sz="3200" dirty="0" smtClean="0">
                <a:latin typeface="HARIKRISHNA" pitchFamily="2" charset="0"/>
              </a:rPr>
              <a:t> f[</a:t>
            </a:r>
            <a:r>
              <a:rPr lang="en-US" sz="3200" dirty="0" err="1" smtClean="0">
                <a:latin typeface="HARIKRISHNA" pitchFamily="2" charset="0"/>
              </a:rPr>
              <a:t>kivin</a:t>
            </a:r>
            <a:r>
              <a:rPr lang="en-US" sz="3200" dirty="0" smtClean="0">
                <a:latin typeface="HARIKRISHNA" pitchFamily="2" charset="0"/>
              </a:rPr>
              <a:t>) (k\yin[ </a:t>
            </a:r>
            <a:r>
              <a:rPr lang="en-US" sz="3200" dirty="0" err="1" smtClean="0">
                <a:latin typeface="HARIKRISHNA" pitchFamily="2" charset="0"/>
              </a:rPr>
              <a:t>uµC`vis</a:t>
            </a:r>
            <a:r>
              <a:rPr lang="en-US" sz="3200" dirty="0" smtClean="0">
                <a:latin typeface="HARIKRISHNA" pitchFamily="2" charset="0"/>
              </a:rPr>
              <a:t> </a:t>
            </a:r>
            <a:r>
              <a:rPr lang="en-US" sz="3200" dirty="0" err="1" smtClean="0">
                <a:latin typeface="HARIKRISHNA" pitchFamily="2" charset="0"/>
              </a:rPr>
              <a:t>kh</a:t>
            </a:r>
            <a:r>
              <a:rPr lang="en-US" sz="3200" dirty="0" smtClean="0">
                <a:latin typeface="HARIKRISHNA" pitchFamily="2" charset="0"/>
              </a:rPr>
              <a:t>[ C[. </a:t>
            </a:r>
          </a:p>
          <a:p>
            <a:pPr>
              <a:buNone/>
            </a:pPr>
            <a:r>
              <a:rPr lang="en-US" sz="3200" dirty="0" smtClean="0">
                <a:latin typeface="HARIKRISHNA" pitchFamily="2" charset="0"/>
              </a:rPr>
              <a:t>		</a:t>
            </a:r>
            <a:r>
              <a:rPr lang="en-US" sz="3200" dirty="0" err="1" smtClean="0">
                <a:latin typeface="HARIKRISHNA" pitchFamily="2" charset="0"/>
              </a:rPr>
              <a:t>Åvis</a:t>
            </a:r>
            <a:r>
              <a:rPr lang="en-US" sz="3200" dirty="0" smtClean="0">
                <a:latin typeface="HARIKRISHNA" pitchFamily="2" charset="0"/>
              </a:rPr>
              <a:t> an[ </a:t>
            </a:r>
            <a:r>
              <a:rPr lang="en-US" sz="3200" dirty="0" err="1" smtClean="0">
                <a:latin typeface="HARIKRISHNA" pitchFamily="2" charset="0"/>
              </a:rPr>
              <a:t>uµC`vis</a:t>
            </a:r>
            <a:r>
              <a:rPr lang="en-US" sz="3200" dirty="0" smtClean="0">
                <a:latin typeface="HARIKRISHNA" pitchFamily="2" charset="0"/>
              </a:rPr>
              <a:t> </a:t>
            </a:r>
            <a:r>
              <a:rPr lang="en-US" sz="3200" dirty="0" err="1" smtClean="0">
                <a:latin typeface="HARIKRISHNA" pitchFamily="2" charset="0"/>
              </a:rPr>
              <a:t>bºn</a:t>
            </a:r>
            <a:r>
              <a:rPr lang="en-US" sz="3200" dirty="0" smtClean="0">
                <a:latin typeface="HARIKRISHNA" pitchFamily="2" charset="0"/>
              </a:rPr>
              <a:t>[ (k\</a:t>
            </a:r>
            <a:r>
              <a:rPr lang="en-US" sz="3200" dirty="0" err="1" smtClean="0">
                <a:latin typeface="HARIKRISHNA" pitchFamily="2" charset="0"/>
              </a:rPr>
              <a:t>yiai</a:t>
            </a:r>
            <a:r>
              <a:rPr lang="en-US" sz="3200" dirty="0" smtClean="0">
                <a:latin typeface="HARIKRISHNA" pitchFamily="2" charset="0"/>
              </a:rPr>
              <a:t>[ a[</a:t>
            </a:r>
            <a:r>
              <a:rPr lang="en-US" sz="3200" dirty="0" err="1" smtClean="0">
                <a:latin typeface="HARIKRISHNA" pitchFamily="2" charset="0"/>
              </a:rPr>
              <a:t>ki</a:t>
            </a:r>
            <a:r>
              <a:rPr lang="en-US" sz="3200" dirty="0" smtClean="0">
                <a:latin typeface="HARIKRISHNA" pitchFamily="2" charset="0"/>
              </a:rPr>
              <a:t>&gt;</a:t>
            </a:r>
            <a:r>
              <a:rPr lang="en-US" sz="3200" dirty="0" err="1" smtClean="0">
                <a:latin typeface="HARIKRISHNA" pitchFamily="2" charset="0"/>
              </a:rPr>
              <a:t>tr</a:t>
            </a:r>
            <a:r>
              <a:rPr lang="en-US" sz="3200" dirty="0" smtClean="0">
                <a:latin typeface="HARIKRISHNA" pitchFamily="2" charset="0"/>
              </a:rPr>
              <a:t>[ </a:t>
            </a:r>
            <a:r>
              <a:rPr lang="en-US" sz="3200" dirty="0" err="1" smtClean="0">
                <a:latin typeface="HARIKRISHNA" pitchFamily="2" charset="0"/>
              </a:rPr>
              <a:t>Yiy</a:t>
            </a:r>
            <a:r>
              <a:rPr lang="en-US" sz="3200" dirty="0" smtClean="0">
                <a:latin typeface="HARIKRISHNA" pitchFamily="2" charset="0"/>
              </a:rPr>
              <a:t> C[ t[n[ </a:t>
            </a:r>
            <a:r>
              <a:rPr lang="en-US" sz="3200" dirty="0" err="1" smtClean="0">
                <a:latin typeface="HARIKRISHNA" pitchFamily="2" charset="0"/>
              </a:rPr>
              <a:t>Åvisi</a:t>
            </a:r>
            <a:r>
              <a:rPr lang="en-US" sz="3200" dirty="0" smtClean="0">
                <a:latin typeface="HARIKRISHNA" pitchFamily="2" charset="0"/>
              </a:rPr>
              <a:t>[µ</a:t>
            </a:r>
            <a:r>
              <a:rPr lang="en-US" sz="3200" dirty="0" err="1" smtClean="0">
                <a:latin typeface="HARIKRISHNA" pitchFamily="2" charset="0"/>
              </a:rPr>
              <a:t>C`vis</a:t>
            </a:r>
            <a:r>
              <a:rPr lang="en-US" sz="3200" dirty="0" smtClean="0">
                <a:latin typeface="HARIKRISHNA" pitchFamily="2" charset="0"/>
              </a:rPr>
              <a:t> </a:t>
            </a:r>
            <a:r>
              <a:rPr lang="en-US" sz="3200" dirty="0" err="1" smtClean="0">
                <a:latin typeface="HARIKRISHNA" pitchFamily="2" charset="0"/>
              </a:rPr>
              <a:t>kh</a:t>
            </a:r>
            <a:r>
              <a:rPr lang="en-US" sz="3200" dirty="0" smtClean="0">
                <a:latin typeface="HARIKRISHNA" pitchFamily="2" charset="0"/>
              </a:rPr>
              <a:t>[ C[.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ontrols>
      <p:control spid="36866" name="ShockwaveFlash1" r:id="rId2" imgW="8819048" imgH="5831657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8" y="357166"/>
            <a:ext cx="2428860" cy="642942"/>
          </a:xfrm>
        </p:spPr>
        <p:txBody>
          <a:bodyPr>
            <a:noAutofit/>
          </a:bodyPr>
          <a:lstStyle/>
          <a:p>
            <a:r>
              <a:rPr lang="en-US" sz="4800" b="1" dirty="0" err="1" smtClean="0">
                <a:latin typeface="HARIKRISHNA" pitchFamily="2" charset="0"/>
              </a:rPr>
              <a:t>ÅvSnt</a:t>
            </a:r>
            <a:r>
              <a:rPr lang="en-US" sz="4800" b="1" dirty="0" smtClean="0">
                <a:latin typeface="HARIKRISHNA" pitchFamily="2" charset="0"/>
              </a:rPr>
              <a:t>&gt;#</a:t>
            </a:r>
            <a:r>
              <a:rPr lang="en-US" sz="4800" b="1" dirty="0" err="1" smtClean="0">
                <a:latin typeface="HARIKRISHNA" pitchFamily="2" charset="0"/>
              </a:rPr>
              <a:t>i</a:t>
            </a:r>
            <a:endParaRPr lang="en-IN" sz="4800" b="1" dirty="0">
              <a:latin typeface="HARIKRISHNA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000108"/>
            <a:ext cx="8715436" cy="350046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3200" b="1" dirty="0" smtClean="0">
                <a:solidFill>
                  <a:srgbClr val="FF0000"/>
                </a:solidFill>
                <a:latin typeface="HARIKRISHNA" pitchFamily="2" charset="0"/>
              </a:rPr>
              <a:t>a[k p\</a:t>
            </a:r>
            <a:r>
              <a:rPr lang="en-US" sz="3200" b="1" dirty="0" err="1" smtClean="0">
                <a:solidFill>
                  <a:srgbClr val="FF0000"/>
                </a:solidFill>
                <a:latin typeface="HARIKRISHNA" pitchFamily="2" charset="0"/>
              </a:rPr>
              <a:t>vZ</a:t>
            </a:r>
            <a:r>
              <a:rPr lang="en-US" sz="3200" b="1" dirty="0" smtClean="0">
                <a:solidFill>
                  <a:srgbClr val="FF0000"/>
                </a:solidFill>
                <a:latin typeface="HARIKRISHNA" pitchFamily="2" charset="0"/>
              </a:rPr>
              <a:t>(_</a:t>
            </a:r>
            <a:r>
              <a:rPr lang="en-US" sz="3200" b="1" dirty="0" err="1" smtClean="0">
                <a:solidFill>
                  <a:srgbClr val="FF0000"/>
                </a:solidFill>
                <a:latin typeface="HARIKRISHNA" pitchFamily="2" charset="0"/>
              </a:rPr>
              <a:t>i</a:t>
            </a:r>
            <a:r>
              <a:rPr lang="en-US" sz="3200" b="1" dirty="0" smtClean="0">
                <a:solidFill>
                  <a:srgbClr val="FF0000"/>
                </a:solidFill>
                <a:latin typeface="HARIKRISHNA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ARIKRISHNA" pitchFamily="2" charset="0"/>
              </a:rPr>
              <a:t>kr</a:t>
            </a:r>
            <a:r>
              <a:rPr lang="en-US" sz="3200" b="1" dirty="0" smtClean="0">
                <a:solidFill>
                  <a:srgbClr val="FF0000"/>
                </a:solidFill>
                <a:latin typeface="HARIKRISHNA" pitchFamily="2" charset="0"/>
              </a:rPr>
              <a:t>)a[.</a:t>
            </a:r>
          </a:p>
          <a:p>
            <a:pPr>
              <a:buNone/>
            </a:pPr>
            <a:r>
              <a:rPr lang="en-US" sz="3200" b="1" dirty="0" smtClean="0">
                <a:solidFill>
                  <a:srgbClr val="FF0000"/>
                </a:solidFill>
                <a:latin typeface="HARIKRISHNA" pitchFamily="2" charset="0"/>
              </a:rPr>
              <a:t>		</a:t>
            </a:r>
            <a:r>
              <a:rPr lang="en-US" sz="3200" dirty="0" err="1" smtClean="0">
                <a:solidFill>
                  <a:srgbClr val="FF0000"/>
                </a:solidFill>
                <a:latin typeface="HARIKRISHNA" pitchFamily="2" charset="0"/>
              </a:rPr>
              <a:t>tmiri</a:t>
            </a:r>
            <a:r>
              <a:rPr lang="en-US" sz="3200" dirty="0" smtClean="0">
                <a:solidFill>
                  <a:srgbClr val="FF0000"/>
                </a:solidFill>
                <a:latin typeface="HARIKRISHNA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HARIKRISHNA" pitchFamily="2" charset="0"/>
              </a:rPr>
              <a:t>nikmi</a:t>
            </a:r>
            <a:r>
              <a:rPr lang="en-US" sz="3200" dirty="0" smtClean="0">
                <a:solidFill>
                  <a:srgbClr val="FF0000"/>
                </a:solidFill>
                <a:latin typeface="HARIKRISHNA" pitchFamily="2" charset="0"/>
              </a:rPr>
              <a:t>&gt;Y) </a:t>
            </a:r>
            <a:r>
              <a:rPr lang="en-US" sz="3200" dirty="0" err="1" smtClean="0">
                <a:solidFill>
                  <a:srgbClr val="FF0000"/>
                </a:solidFill>
                <a:latin typeface="HARIKRISHNA" pitchFamily="2" charset="0"/>
              </a:rPr>
              <a:t>bhir</a:t>
            </a:r>
            <a:r>
              <a:rPr lang="en-US" sz="3200" dirty="0" smtClean="0">
                <a:solidFill>
                  <a:srgbClr val="FF0000"/>
                </a:solidFill>
                <a:latin typeface="HARIKRISHNA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HARIKRISHNA" pitchFamily="2" charset="0"/>
              </a:rPr>
              <a:t>aivt</a:t>
            </a:r>
            <a:r>
              <a:rPr lang="en-US" sz="3200" dirty="0" smtClean="0">
                <a:solidFill>
                  <a:srgbClr val="FF0000"/>
                </a:solidFill>
                <a:latin typeface="HARIKRISHNA" pitchFamily="2" charset="0"/>
              </a:rPr>
              <a:t>) </a:t>
            </a:r>
            <a:r>
              <a:rPr lang="en-US" sz="3200" dirty="0" err="1" smtClean="0">
                <a:solidFill>
                  <a:srgbClr val="FF0000"/>
                </a:solidFill>
                <a:latin typeface="HARIKRISHNA" pitchFamily="2" charset="0"/>
              </a:rPr>
              <a:t>hvini</a:t>
            </a:r>
            <a:r>
              <a:rPr lang="en-US" sz="3200" dirty="0" smtClean="0">
                <a:solidFill>
                  <a:srgbClr val="FF0000"/>
                </a:solidFill>
                <a:latin typeface="HARIKRISHNA" pitchFamily="2" charset="0"/>
              </a:rPr>
              <a:t>[ </a:t>
            </a:r>
            <a:r>
              <a:rPr lang="en-US" sz="3200" dirty="0" err="1" smtClean="0">
                <a:solidFill>
                  <a:srgbClr val="FF0000"/>
                </a:solidFill>
                <a:latin typeface="HARIKRISHNA" pitchFamily="2" charset="0"/>
              </a:rPr>
              <a:t>an&amp;Bv</a:t>
            </a:r>
            <a:r>
              <a:rPr lang="en-US" sz="3200" dirty="0" smtClean="0">
                <a:solidFill>
                  <a:srgbClr val="FF0000"/>
                </a:solidFill>
                <a:latin typeface="HARIKRISHNA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HARIKRISHNA" pitchFamily="2" charset="0"/>
              </a:rPr>
              <a:t>kri</a:t>
            </a:r>
            <a:r>
              <a:rPr lang="en-US" sz="3200" dirty="0" smtClean="0">
                <a:solidFill>
                  <a:srgbClr val="FF0000"/>
                </a:solidFill>
                <a:latin typeface="HARIKRISHNA" pitchFamily="2" charset="0"/>
              </a:rPr>
              <a:t>[ an[ n)c[</a:t>
            </a:r>
            <a:r>
              <a:rPr lang="en-US" sz="3200" dirty="0" err="1" smtClean="0">
                <a:solidFill>
                  <a:srgbClr val="FF0000"/>
                </a:solidFill>
                <a:latin typeface="HARIKRISHNA" pitchFamily="2" charset="0"/>
              </a:rPr>
              <a:t>ni</a:t>
            </a:r>
            <a:r>
              <a:rPr lang="en-US" sz="3200" dirty="0" smtClean="0">
                <a:solidFill>
                  <a:srgbClr val="FF0000"/>
                </a:solidFill>
                <a:latin typeface="HARIKRISHNA" pitchFamily="2" charset="0"/>
              </a:rPr>
              <a:t> p\</a:t>
            </a:r>
            <a:r>
              <a:rPr lang="en-US" sz="3200" dirty="0" err="1" smtClean="0">
                <a:solidFill>
                  <a:srgbClr val="FF0000"/>
                </a:solidFill>
                <a:latin typeface="HARIKRISHNA" pitchFamily="2" charset="0"/>
              </a:rPr>
              <a:t>Åni</a:t>
            </a:r>
            <a:r>
              <a:rPr lang="en-US" sz="3200" dirty="0" smtClean="0">
                <a:solidFill>
                  <a:srgbClr val="FF0000"/>
                </a:solidFill>
                <a:latin typeface="HARIKRISHNA" pitchFamily="2" charset="0"/>
              </a:rPr>
              <a:t>[</a:t>
            </a:r>
            <a:r>
              <a:rPr lang="en-US" sz="3200" dirty="0" err="1" smtClean="0">
                <a:solidFill>
                  <a:srgbClr val="FF0000"/>
                </a:solidFill>
                <a:latin typeface="HARIKRISHNA" pitchFamily="2" charset="0"/>
              </a:rPr>
              <a:t>ni</a:t>
            </a:r>
            <a:r>
              <a:rPr lang="en-US" sz="3200" dirty="0" smtClean="0">
                <a:solidFill>
                  <a:srgbClr val="FF0000"/>
                </a:solidFill>
                <a:latin typeface="HARIKRISHNA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HARIKRISHNA" pitchFamily="2" charset="0"/>
              </a:rPr>
              <a:t>jvib</a:t>
            </a:r>
            <a:r>
              <a:rPr lang="en-US" sz="3200" dirty="0" smtClean="0">
                <a:solidFill>
                  <a:srgbClr val="FF0000"/>
                </a:solidFill>
                <a:latin typeface="HARIKRISHNA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HARIKRISHNA" pitchFamily="2" charset="0"/>
              </a:rPr>
              <a:t>aipi</a:t>
            </a:r>
            <a:r>
              <a:rPr lang="en-US" sz="3200" dirty="0" smtClean="0">
                <a:solidFill>
                  <a:srgbClr val="FF0000"/>
                </a:solidFill>
                <a:latin typeface="HARIKRISHNA" pitchFamily="2" charset="0"/>
              </a:rPr>
              <a:t>[</a:t>
            </a:r>
          </a:p>
          <a:p>
            <a:pPr>
              <a:buNone/>
            </a:pPr>
            <a:r>
              <a:rPr lang="en-US" sz="3200" dirty="0" smtClean="0">
                <a:solidFill>
                  <a:srgbClr val="FF0000"/>
                </a:solidFill>
                <a:latin typeface="HARIKRISHNA" pitchFamily="2" charset="0"/>
              </a:rPr>
              <a:t>{1} S&amp;&gt; </a:t>
            </a:r>
            <a:r>
              <a:rPr lang="en-US" sz="3200" dirty="0" err="1" smtClean="0">
                <a:solidFill>
                  <a:srgbClr val="FF0000"/>
                </a:solidFill>
                <a:latin typeface="HARIKRISHNA" pitchFamily="2" charset="0"/>
              </a:rPr>
              <a:t>tmiri</a:t>
            </a:r>
            <a:r>
              <a:rPr lang="en-US" sz="3200" dirty="0" smtClean="0">
                <a:solidFill>
                  <a:srgbClr val="FF0000"/>
                </a:solidFill>
                <a:latin typeface="HARIKRISHNA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HARIKRISHNA" pitchFamily="2" charset="0"/>
              </a:rPr>
              <a:t>nikni</a:t>
            </a:r>
            <a:r>
              <a:rPr lang="en-US" sz="3200" dirty="0" smtClean="0">
                <a:solidFill>
                  <a:srgbClr val="FF0000"/>
                </a:solidFill>
                <a:latin typeface="HARIKRISHNA" pitchFamily="2" charset="0"/>
              </a:rPr>
              <a:t> b&gt;n[ (</a:t>
            </a:r>
            <a:r>
              <a:rPr lang="en-US" sz="3200" dirty="0" err="1" smtClean="0">
                <a:solidFill>
                  <a:srgbClr val="FF0000"/>
                </a:solidFill>
                <a:latin typeface="HARIKRISHNA" pitchFamily="2" charset="0"/>
              </a:rPr>
              <a:t>Cd^i</a:t>
            </a:r>
            <a:r>
              <a:rPr lang="en-US" sz="3200" dirty="0" smtClean="0">
                <a:solidFill>
                  <a:srgbClr val="FF0000"/>
                </a:solidFill>
                <a:latin typeface="HARIKRISHNA" pitchFamily="2" charset="0"/>
              </a:rPr>
              <a:t>[mi&gt;Y) </a:t>
            </a:r>
            <a:r>
              <a:rPr lang="en-US" sz="3200" dirty="0" err="1" smtClean="0">
                <a:solidFill>
                  <a:srgbClr val="FF0000"/>
                </a:solidFill>
                <a:latin typeface="HARIKRISHNA" pitchFamily="2" charset="0"/>
              </a:rPr>
              <a:t>srKi</a:t>
            </a:r>
            <a:r>
              <a:rPr lang="en-US" sz="3200" dirty="0" smtClean="0">
                <a:solidFill>
                  <a:srgbClr val="FF0000"/>
                </a:solidFill>
                <a:latin typeface="HARIKRISHNA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HARIKRISHNA" pitchFamily="2" charset="0"/>
              </a:rPr>
              <a:t>dbiNmi</a:t>
            </a:r>
            <a:r>
              <a:rPr lang="en-US" sz="3200" dirty="0" smtClean="0">
                <a:solidFill>
                  <a:srgbClr val="FF0000"/>
                </a:solidFill>
                <a:latin typeface="HARIKRISHNA" pitchFamily="2" charset="0"/>
              </a:rPr>
              <a:t>&gt; </a:t>
            </a:r>
            <a:r>
              <a:rPr lang="en-US" sz="3200" dirty="0" err="1" smtClean="0">
                <a:solidFill>
                  <a:srgbClr val="FF0000"/>
                </a:solidFill>
                <a:latin typeface="HARIKRISHNA" pitchFamily="2" charset="0"/>
              </a:rPr>
              <a:t>hvi</a:t>
            </a:r>
            <a:r>
              <a:rPr lang="en-US" sz="3200" dirty="0" smtClean="0">
                <a:solidFill>
                  <a:srgbClr val="FF0000"/>
                </a:solidFill>
                <a:latin typeface="HARIKRISHNA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HARIKRISHNA" pitchFamily="2" charset="0"/>
              </a:rPr>
              <a:t>bhir</a:t>
            </a:r>
            <a:r>
              <a:rPr lang="en-US" sz="3200" dirty="0" smtClean="0">
                <a:solidFill>
                  <a:srgbClr val="FF0000"/>
                </a:solidFill>
                <a:latin typeface="HARIKRISHNA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HARIKRISHNA" pitchFamily="2" charset="0"/>
              </a:rPr>
              <a:t>aiv</a:t>
            </a:r>
            <a:r>
              <a:rPr lang="en-US" sz="3200" dirty="0" smtClean="0">
                <a:solidFill>
                  <a:srgbClr val="FF0000"/>
                </a:solidFill>
                <a:latin typeface="HARIKRISHNA" pitchFamily="2" charset="0"/>
              </a:rPr>
              <a:t>[ C[?</a:t>
            </a:r>
          </a:p>
          <a:p>
            <a:pPr>
              <a:buNone/>
            </a:pPr>
            <a:r>
              <a:rPr lang="en-US" sz="3200" dirty="0" smtClean="0">
                <a:solidFill>
                  <a:srgbClr val="FF0000"/>
                </a:solidFill>
                <a:latin typeface="HARIKRISHNA" pitchFamily="2" charset="0"/>
              </a:rPr>
              <a:t>{2} </a:t>
            </a:r>
            <a:r>
              <a:rPr lang="en-US" sz="3200" dirty="0" err="1" smtClean="0">
                <a:solidFill>
                  <a:srgbClr val="FF0000"/>
                </a:solidFill>
                <a:latin typeface="HARIKRISHNA" pitchFamily="2" charset="0"/>
              </a:rPr>
              <a:t>tmir</a:t>
            </a:r>
            <a:r>
              <a:rPr lang="en-US" sz="3200" dirty="0" smtClean="0">
                <a:solidFill>
                  <a:srgbClr val="FF0000"/>
                </a:solidFill>
                <a:latin typeface="HARIKRISHNA" pitchFamily="2" charset="0"/>
              </a:rPr>
              <a:t>) </a:t>
            </a:r>
            <a:r>
              <a:rPr lang="en-US" sz="3200" dirty="0" err="1" smtClean="0">
                <a:solidFill>
                  <a:srgbClr val="FF0000"/>
                </a:solidFill>
                <a:latin typeface="HARIKRISHNA" pitchFamily="2" charset="0"/>
              </a:rPr>
              <a:t>bºn</a:t>
            </a:r>
            <a:r>
              <a:rPr lang="en-US" sz="3200" dirty="0" smtClean="0">
                <a:solidFill>
                  <a:srgbClr val="FF0000"/>
                </a:solidFill>
                <a:latin typeface="HARIKRISHNA" pitchFamily="2" charset="0"/>
              </a:rPr>
              <a:t>[ </a:t>
            </a:r>
            <a:r>
              <a:rPr lang="en-US" sz="3200" dirty="0" err="1" smtClean="0">
                <a:solidFill>
                  <a:srgbClr val="FF0000"/>
                </a:solidFill>
                <a:latin typeface="HARIKRISHNA" pitchFamily="2" charset="0"/>
              </a:rPr>
              <a:t>ni</a:t>
            </a:r>
            <a:r>
              <a:rPr lang="en-US" sz="3200" dirty="0" smtClean="0">
                <a:solidFill>
                  <a:srgbClr val="FF0000"/>
                </a:solidFill>
                <a:latin typeface="HARIKRISHNA" pitchFamily="2" charset="0"/>
              </a:rPr>
              <a:t>(</a:t>
            </a:r>
            <a:r>
              <a:rPr lang="en-US" sz="3200" dirty="0" err="1" smtClean="0">
                <a:solidFill>
                  <a:srgbClr val="FF0000"/>
                </a:solidFill>
                <a:latin typeface="HARIKRISHNA" pitchFamily="2" charset="0"/>
              </a:rPr>
              <a:t>skimi</a:t>
            </a:r>
            <a:r>
              <a:rPr lang="en-US" sz="3200" dirty="0" smtClean="0">
                <a:solidFill>
                  <a:srgbClr val="FF0000"/>
                </a:solidFill>
                <a:latin typeface="HARIKRISHNA" pitchFamily="2" charset="0"/>
              </a:rPr>
              <a:t>&gt;Y) k[ a[</a:t>
            </a:r>
            <a:r>
              <a:rPr lang="en-US" sz="3200" dirty="0" err="1" smtClean="0">
                <a:solidFill>
                  <a:srgbClr val="FF0000"/>
                </a:solidFill>
                <a:latin typeface="HARIKRISHNA" pitchFamily="2" charset="0"/>
              </a:rPr>
              <a:t>kj</a:t>
            </a:r>
            <a:r>
              <a:rPr lang="en-US" sz="3200" dirty="0" smtClean="0">
                <a:solidFill>
                  <a:srgbClr val="FF0000"/>
                </a:solidFill>
                <a:latin typeface="HARIKRISHNA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HARIKRISHNA" pitchFamily="2" charset="0"/>
              </a:rPr>
              <a:t>ni</a:t>
            </a:r>
            <a:r>
              <a:rPr lang="en-US" sz="3200" dirty="0" smtClean="0">
                <a:solidFill>
                  <a:srgbClr val="FF0000"/>
                </a:solidFill>
                <a:latin typeface="HARIKRISHNA" pitchFamily="2" charset="0"/>
              </a:rPr>
              <a:t>(</a:t>
            </a:r>
            <a:r>
              <a:rPr lang="en-US" sz="3200" dirty="0" err="1" smtClean="0">
                <a:solidFill>
                  <a:srgbClr val="FF0000"/>
                </a:solidFill>
                <a:latin typeface="HARIKRISHNA" pitchFamily="2" charset="0"/>
              </a:rPr>
              <a:t>skimi</a:t>
            </a:r>
            <a:r>
              <a:rPr lang="en-US" sz="3200" dirty="0" smtClean="0">
                <a:solidFill>
                  <a:srgbClr val="FF0000"/>
                </a:solidFill>
                <a:latin typeface="HARIKRISHNA" pitchFamily="2" charset="0"/>
              </a:rPr>
              <a:t>&gt;Y) </a:t>
            </a:r>
            <a:r>
              <a:rPr lang="en-US" sz="3200" dirty="0" err="1" smtClean="0">
                <a:solidFill>
                  <a:srgbClr val="FF0000"/>
                </a:solidFill>
                <a:latin typeface="HARIKRISHNA" pitchFamily="2" charset="0"/>
              </a:rPr>
              <a:t>hvi</a:t>
            </a:r>
            <a:r>
              <a:rPr lang="en-US" sz="3200" dirty="0" smtClean="0">
                <a:solidFill>
                  <a:srgbClr val="FF0000"/>
                </a:solidFill>
                <a:latin typeface="HARIKRISHNA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HARIKRISHNA" pitchFamily="2" charset="0"/>
              </a:rPr>
              <a:t>bhir</a:t>
            </a:r>
            <a:r>
              <a:rPr lang="en-US" sz="3200" dirty="0" smtClean="0">
                <a:solidFill>
                  <a:srgbClr val="FF0000"/>
                </a:solidFill>
                <a:latin typeface="HARIKRISHNA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HARIKRISHNA" pitchFamily="2" charset="0"/>
              </a:rPr>
              <a:t>aiv</a:t>
            </a:r>
            <a:r>
              <a:rPr lang="en-US" sz="3200" dirty="0" smtClean="0">
                <a:solidFill>
                  <a:srgbClr val="FF0000"/>
                </a:solidFill>
                <a:latin typeface="HARIKRISHNA" pitchFamily="2" charset="0"/>
              </a:rPr>
              <a:t>[ C[.?</a:t>
            </a:r>
          </a:p>
        </p:txBody>
      </p:sp>
      <p:graphicFrame>
        <p:nvGraphicFramePr>
          <p:cNvPr id="5" name="Object 4">
            <a:hlinkClick r:id="rId3" action="ppaction://hlinkfile"/>
          </p:cNvPr>
          <p:cNvGraphicFramePr>
            <a:graphicFrameLocks noChangeAspect="1"/>
          </p:cNvGraphicFramePr>
          <p:nvPr/>
        </p:nvGraphicFramePr>
        <p:xfrm>
          <a:off x="625475" y="4502150"/>
          <a:ext cx="7924800" cy="1892300"/>
        </p:xfrm>
        <a:graphic>
          <a:graphicData uri="http://schemas.openxmlformats.org/presentationml/2006/ole">
            <p:oleObj spid="_x0000_s2051" name="Document" r:id="rId4" imgW="7924359" imgH="1891933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8" y="357166"/>
            <a:ext cx="2428860" cy="642942"/>
          </a:xfrm>
        </p:spPr>
        <p:txBody>
          <a:bodyPr>
            <a:noAutofit/>
          </a:bodyPr>
          <a:lstStyle/>
          <a:p>
            <a:r>
              <a:rPr lang="en-US" sz="4800" b="1" dirty="0" err="1" smtClean="0">
                <a:latin typeface="HARIKRISHNA" pitchFamily="2" charset="0"/>
              </a:rPr>
              <a:t>ÅvSnt</a:t>
            </a:r>
            <a:r>
              <a:rPr lang="en-US" sz="4800" b="1" dirty="0" smtClean="0">
                <a:latin typeface="HARIKRISHNA" pitchFamily="2" charset="0"/>
              </a:rPr>
              <a:t>&gt;#</a:t>
            </a:r>
            <a:r>
              <a:rPr lang="en-US" sz="4800" b="1" dirty="0" err="1" smtClean="0">
                <a:latin typeface="HARIKRISHNA" pitchFamily="2" charset="0"/>
              </a:rPr>
              <a:t>i</a:t>
            </a:r>
            <a:endParaRPr lang="en-IN" sz="4800" b="1" dirty="0">
              <a:latin typeface="HARIKRISHNA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000108"/>
            <a:ext cx="8715436" cy="5574428"/>
          </a:xfrm>
        </p:spPr>
        <p:txBody>
          <a:bodyPr>
            <a:normAutofit/>
          </a:bodyPr>
          <a:lstStyle/>
          <a:p>
            <a:r>
              <a:rPr lang="en-US" sz="3200" b="1" dirty="0" err="1" smtClean="0">
                <a:latin typeface="HARIKRISHNA" pitchFamily="2" charset="0"/>
              </a:rPr>
              <a:t>Åvisi</a:t>
            </a:r>
            <a:r>
              <a:rPr lang="en-US" sz="3200" b="1" dirty="0" smtClean="0">
                <a:latin typeface="HARIKRISHNA" pitchFamily="2" charset="0"/>
              </a:rPr>
              <a:t>[µ</a:t>
            </a:r>
            <a:r>
              <a:rPr lang="en-US" sz="3200" b="1" dirty="0" err="1" smtClean="0">
                <a:latin typeface="HARIKRISHNA" pitchFamily="2" charset="0"/>
              </a:rPr>
              <a:t>C`visn</a:t>
            </a:r>
            <a:r>
              <a:rPr lang="en-US" sz="3200" b="1" dirty="0" smtClean="0">
                <a:latin typeface="HARIKRISHNA" pitchFamily="2" charset="0"/>
              </a:rPr>
              <a:t>) (k\</a:t>
            </a:r>
            <a:r>
              <a:rPr lang="en-US" sz="3200" b="1" dirty="0" err="1" smtClean="0">
                <a:latin typeface="HARIKRISHNA" pitchFamily="2" charset="0"/>
              </a:rPr>
              <a:t>yi</a:t>
            </a:r>
            <a:r>
              <a:rPr lang="en-US" sz="3200" b="1" dirty="0" smtClean="0">
                <a:latin typeface="HARIKRISHNA" pitchFamily="2" charset="0"/>
              </a:rPr>
              <a:t> </a:t>
            </a:r>
            <a:r>
              <a:rPr lang="en-US" sz="3200" b="1" dirty="0" err="1" smtClean="0">
                <a:latin typeface="HARIKRISHNA" pitchFamily="2" charset="0"/>
              </a:rPr>
              <a:t>krti</a:t>
            </a:r>
            <a:r>
              <a:rPr lang="en-US" sz="3200" b="1" dirty="0" smtClean="0">
                <a:latin typeface="HARIKRISHNA" pitchFamily="2" charset="0"/>
              </a:rPr>
              <a:t> t&gt;#in[ </a:t>
            </a:r>
            <a:r>
              <a:rPr lang="en-US" sz="3200" b="1" dirty="0" err="1" smtClean="0">
                <a:latin typeface="HARIKRISHNA" pitchFamily="2" charset="0"/>
              </a:rPr>
              <a:t>ÅvSnt</a:t>
            </a:r>
            <a:r>
              <a:rPr lang="en-US" sz="3200" b="1" dirty="0" smtClean="0">
                <a:latin typeface="HARIKRISHNA" pitchFamily="2" charset="0"/>
              </a:rPr>
              <a:t>&gt;#</a:t>
            </a:r>
            <a:r>
              <a:rPr lang="en-US" sz="3200" b="1" dirty="0" err="1" smtClean="0">
                <a:latin typeface="HARIKRISHNA" pitchFamily="2" charset="0"/>
              </a:rPr>
              <a:t>i</a:t>
            </a:r>
            <a:r>
              <a:rPr lang="en-US" sz="3200" b="1" dirty="0" smtClean="0">
                <a:latin typeface="HARIKRISHNA" pitchFamily="2" charset="0"/>
              </a:rPr>
              <a:t> </a:t>
            </a:r>
            <a:r>
              <a:rPr lang="en-US" sz="3200" b="1" dirty="0" err="1" smtClean="0">
                <a:latin typeface="HARIKRISHNA" pitchFamily="2" charset="0"/>
              </a:rPr>
              <a:t>kh</a:t>
            </a:r>
            <a:r>
              <a:rPr lang="en-US" sz="3200" b="1" dirty="0" smtClean="0">
                <a:latin typeface="HARIKRISHNA" pitchFamily="2" charset="0"/>
              </a:rPr>
              <a:t>[ C[.</a:t>
            </a:r>
          </a:p>
          <a:p>
            <a:pPr>
              <a:buNone/>
            </a:pPr>
            <a:r>
              <a:rPr lang="en-US" sz="3200" b="1" dirty="0" err="1" smtClean="0">
                <a:latin typeface="HARIKRISHNA" pitchFamily="2" charset="0"/>
              </a:rPr>
              <a:t>ÅvSnt</a:t>
            </a:r>
            <a:r>
              <a:rPr lang="en-US" sz="3200" b="1" dirty="0" smtClean="0">
                <a:latin typeface="HARIKRISHNA" pitchFamily="2" charset="0"/>
              </a:rPr>
              <a:t>&gt;#</a:t>
            </a:r>
            <a:r>
              <a:rPr lang="en-US" sz="3200" b="1" dirty="0" err="1" smtClean="0">
                <a:latin typeface="HARIKRISHNA" pitchFamily="2" charset="0"/>
              </a:rPr>
              <a:t>ini</a:t>
            </a:r>
            <a:r>
              <a:rPr lang="en-US" sz="3200" b="1" dirty="0" smtClean="0">
                <a:latin typeface="HARIKRISHNA" pitchFamily="2" charset="0"/>
              </a:rPr>
              <a:t> m&amp;²y </a:t>
            </a:r>
            <a:r>
              <a:rPr lang="en-US" sz="3200" b="1" dirty="0" err="1" smtClean="0">
                <a:latin typeface="HARIKRISHNA" pitchFamily="2" charset="0"/>
              </a:rPr>
              <a:t>avyvi</a:t>
            </a:r>
            <a:r>
              <a:rPr lang="en-US" sz="3200" b="1" dirty="0" smtClean="0">
                <a:latin typeface="HARIKRISHNA" pitchFamily="2" charset="0"/>
              </a:rPr>
              <a:t>[ n)c[ </a:t>
            </a:r>
            <a:r>
              <a:rPr lang="en-US" sz="3200" b="1" dirty="0" err="1" smtClean="0">
                <a:latin typeface="HARIKRISHNA" pitchFamily="2" charset="0"/>
              </a:rPr>
              <a:t>m&amp;jb</a:t>
            </a:r>
            <a:r>
              <a:rPr lang="en-US" sz="3200" b="1" dirty="0" smtClean="0">
                <a:latin typeface="HARIKRISHNA" pitchFamily="2" charset="0"/>
              </a:rPr>
              <a:t> C[.</a:t>
            </a:r>
          </a:p>
          <a:p>
            <a:pPr>
              <a:buNone/>
            </a:pPr>
            <a:r>
              <a:rPr lang="en-US" sz="3200" dirty="0" smtClean="0">
                <a:latin typeface="HARIKRISHNA" pitchFamily="2" charset="0"/>
              </a:rPr>
              <a:t>{1} </a:t>
            </a:r>
            <a:r>
              <a:rPr lang="en-US" sz="3200" dirty="0" err="1" smtClean="0">
                <a:latin typeface="HARIKRISHNA" pitchFamily="2" charset="0"/>
              </a:rPr>
              <a:t>nik</a:t>
            </a:r>
            <a:endParaRPr lang="en-US" sz="3200" dirty="0" smtClean="0">
              <a:latin typeface="HARIKRISHNA" pitchFamily="2" charset="0"/>
            </a:endParaRPr>
          </a:p>
          <a:p>
            <a:pPr>
              <a:buNone/>
            </a:pPr>
            <a:r>
              <a:rPr lang="en-US" sz="3200" dirty="0" smtClean="0">
                <a:latin typeface="HARIKRISHNA" pitchFamily="2" charset="0"/>
              </a:rPr>
              <a:t>{2} </a:t>
            </a:r>
            <a:r>
              <a:rPr lang="en-US" sz="3200" dirty="0" err="1" smtClean="0">
                <a:latin typeface="HARIKRISHNA" pitchFamily="2" charset="0"/>
              </a:rPr>
              <a:t>ÅvisnL</a:t>
            </a:r>
            <a:r>
              <a:rPr lang="en-US" sz="3200" dirty="0" smtClean="0">
                <a:latin typeface="HARIKRISHNA" pitchFamily="2" charset="0"/>
              </a:rPr>
              <a:t>)</a:t>
            </a:r>
          </a:p>
          <a:p>
            <a:pPr>
              <a:buNone/>
            </a:pPr>
            <a:r>
              <a:rPr lang="en-US" sz="3200" dirty="0" smtClean="0">
                <a:latin typeface="HARIKRISHNA" pitchFamily="2" charset="0"/>
              </a:rPr>
              <a:t>{3}</a:t>
            </a:r>
            <a:r>
              <a:rPr lang="en-US" sz="3200" dirty="0" err="1" smtClean="0">
                <a:latin typeface="HARIKRISHNA" pitchFamily="2" charset="0"/>
              </a:rPr>
              <a:t>Åvisvi</a:t>
            </a:r>
            <a:r>
              <a:rPr lang="en-US" sz="3200" dirty="0" smtClean="0">
                <a:latin typeface="HARIKRISHNA" pitchFamily="2" charset="0"/>
              </a:rPr>
              <a:t>(</a:t>
            </a:r>
            <a:r>
              <a:rPr lang="en-US" sz="3200" dirty="0" err="1" smtClean="0">
                <a:latin typeface="HARIKRISHNA" pitchFamily="2" charset="0"/>
              </a:rPr>
              <a:t>hn</a:t>
            </a:r>
            <a:r>
              <a:rPr lang="en-US" sz="3200" dirty="0" smtClean="0">
                <a:latin typeface="HARIKRISHNA" pitchFamily="2" charset="0"/>
              </a:rPr>
              <a:t>)</a:t>
            </a:r>
          </a:p>
          <a:p>
            <a:pPr>
              <a:buNone/>
            </a:pPr>
            <a:r>
              <a:rPr lang="en-US" sz="3200" dirty="0" smtClean="0">
                <a:latin typeface="HARIKRISHNA" pitchFamily="2" charset="0"/>
              </a:rPr>
              <a:t>{4} f[</a:t>
            </a:r>
            <a:r>
              <a:rPr lang="en-US" sz="3200" dirty="0" err="1" smtClean="0">
                <a:latin typeface="HARIKRISHNA" pitchFamily="2" charset="0"/>
              </a:rPr>
              <a:t>fsi</a:t>
            </a:r>
            <a:endParaRPr lang="en-US" sz="3200" dirty="0" smtClean="0">
              <a:latin typeface="HARIKRISHNA" pitchFamily="2" charset="0"/>
            </a:endParaRPr>
          </a:p>
          <a:p>
            <a:pPr>
              <a:buNone/>
            </a:pPr>
            <a:r>
              <a:rPr lang="en-US" sz="3200" dirty="0" smtClean="0">
                <a:latin typeface="HARIKRISHNA" pitchFamily="2" charset="0"/>
              </a:rPr>
              <a:t>{5} </a:t>
            </a:r>
            <a:r>
              <a:rPr lang="en-US" sz="3200" dirty="0" err="1" smtClean="0">
                <a:latin typeface="HARIKRISHNA" pitchFamily="2" charset="0"/>
              </a:rPr>
              <a:t>uri</a:t>
            </a:r>
            <a:r>
              <a:rPr lang="en-US" sz="3200" dirty="0" smtClean="0">
                <a:latin typeface="HARIKRISHNA" pitchFamily="2" charset="0"/>
              </a:rPr>
              <a:t>[</a:t>
            </a:r>
            <a:r>
              <a:rPr lang="en-US" sz="3200" dirty="0" err="1" smtClean="0">
                <a:latin typeface="HARIKRISHNA" pitchFamily="2" charset="0"/>
              </a:rPr>
              <a:t>dr</a:t>
            </a:r>
            <a:r>
              <a:rPr lang="en-US" sz="3200" dirty="0" smtClean="0">
                <a:latin typeface="HARIKRISHNA" pitchFamily="2" charset="0"/>
              </a:rPr>
              <a:t> </a:t>
            </a:r>
            <a:r>
              <a:rPr lang="en-US" sz="3200" dirty="0" err="1" smtClean="0">
                <a:latin typeface="HARIKRISHNA" pitchFamily="2" charset="0"/>
              </a:rPr>
              <a:t>pTl</a:t>
            </a:r>
            <a:r>
              <a:rPr lang="en-US" sz="3200" dirty="0" smtClean="0">
                <a:latin typeface="HARIKRISHNA" pitchFamily="2" charset="0"/>
              </a:rPr>
              <a:t> </a:t>
            </a:r>
            <a:endParaRPr lang="en-IN" sz="3200" dirty="0">
              <a:latin typeface="HARIKRISHNA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8" y="357166"/>
            <a:ext cx="2428860" cy="642942"/>
          </a:xfrm>
        </p:spPr>
        <p:txBody>
          <a:bodyPr>
            <a:noAutofit/>
          </a:bodyPr>
          <a:lstStyle/>
          <a:p>
            <a:r>
              <a:rPr lang="en-US" sz="4800" b="1" dirty="0" err="1" smtClean="0">
                <a:latin typeface="HARIKRISHNA" pitchFamily="2" charset="0"/>
              </a:rPr>
              <a:t>ÅvSnt</a:t>
            </a:r>
            <a:r>
              <a:rPr lang="en-US" sz="4800" b="1" dirty="0" smtClean="0">
                <a:latin typeface="HARIKRISHNA" pitchFamily="2" charset="0"/>
              </a:rPr>
              <a:t>&gt;#</a:t>
            </a:r>
            <a:r>
              <a:rPr lang="en-US" sz="4800" b="1" dirty="0" err="1" smtClean="0">
                <a:latin typeface="HARIKRISHNA" pitchFamily="2" charset="0"/>
              </a:rPr>
              <a:t>i</a:t>
            </a:r>
            <a:endParaRPr lang="en-IN" sz="4800" b="1" dirty="0">
              <a:latin typeface="HARIKRISHNA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000108"/>
            <a:ext cx="8715436" cy="55744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dirty="0" err="1" smtClean="0">
                <a:latin typeface="HARIKRISHNA" pitchFamily="2" charset="0"/>
              </a:rPr>
              <a:t>hv</a:t>
            </a:r>
            <a:r>
              <a:rPr lang="en-US" sz="3200" dirty="0" smtClean="0">
                <a:latin typeface="HARIKRISHNA" pitchFamily="2" charset="0"/>
              </a:rPr>
              <a:t>[ </a:t>
            </a:r>
            <a:r>
              <a:rPr lang="en-US" sz="3200" dirty="0" err="1" smtClean="0">
                <a:latin typeface="HARIKRISHNA" pitchFamily="2" charset="0"/>
              </a:rPr>
              <a:t>aipN</a:t>
            </a:r>
            <a:r>
              <a:rPr lang="en-US" sz="3200" dirty="0" smtClean="0">
                <a:latin typeface="HARIKRISHNA" pitchFamily="2" charset="0"/>
              </a:rPr>
              <a:t>[ </a:t>
            </a:r>
            <a:r>
              <a:rPr lang="en-US" sz="3200" dirty="0" err="1" smtClean="0">
                <a:latin typeface="HARIKRISHNA" pitchFamily="2" charset="0"/>
              </a:rPr>
              <a:t>Åvsnt</a:t>
            </a:r>
            <a:r>
              <a:rPr lang="en-US" sz="3200" dirty="0" smtClean="0">
                <a:latin typeface="HARIKRISHNA" pitchFamily="2" charset="0"/>
              </a:rPr>
              <a:t>&gt;#</a:t>
            </a:r>
            <a:r>
              <a:rPr lang="en-US" sz="3200" dirty="0" err="1" smtClean="0">
                <a:latin typeface="HARIKRISHNA" pitchFamily="2" charset="0"/>
              </a:rPr>
              <a:t>i</a:t>
            </a:r>
            <a:r>
              <a:rPr lang="en-US" sz="3200" dirty="0" smtClean="0">
                <a:latin typeface="HARIKRISHNA" pitchFamily="2" charset="0"/>
              </a:rPr>
              <a:t> k[v) r)t[ </a:t>
            </a:r>
            <a:r>
              <a:rPr lang="en-US" sz="3200" dirty="0" err="1" smtClean="0">
                <a:latin typeface="HARIKRISHNA" pitchFamily="2" charset="0"/>
              </a:rPr>
              <a:t>kiy</a:t>
            </a:r>
            <a:r>
              <a:rPr lang="en-US" sz="3200" dirty="0" smtClean="0">
                <a:latin typeface="HARIKRISHNA" pitchFamily="2" charset="0"/>
              </a:rPr>
              <a:t>&lt; </a:t>
            </a:r>
            <a:r>
              <a:rPr lang="en-US" sz="3200" dirty="0" err="1" smtClean="0">
                <a:latin typeface="HARIKRISHNA" pitchFamily="2" charset="0"/>
              </a:rPr>
              <a:t>kr</a:t>
            </a:r>
            <a:r>
              <a:rPr lang="en-US" sz="3200" dirty="0" smtClean="0">
                <a:latin typeface="HARIKRISHNA" pitchFamily="2" charset="0"/>
              </a:rPr>
              <a:t>[ t[ </a:t>
            </a:r>
            <a:r>
              <a:rPr lang="en-US" sz="3200" dirty="0" err="1" smtClean="0">
                <a:latin typeface="HARIKRISHNA" pitchFamily="2" charset="0"/>
              </a:rPr>
              <a:t>ji</a:t>
            </a:r>
            <a:r>
              <a:rPr lang="en-US" sz="3200" dirty="0" smtClean="0">
                <a:latin typeface="HARIKRISHNA" pitchFamily="2" charset="0"/>
              </a:rPr>
              <a:t>[</a:t>
            </a:r>
            <a:r>
              <a:rPr lang="en-US" sz="3200" dirty="0" err="1" smtClean="0">
                <a:latin typeface="HARIKRISHNA" pitchFamily="2" charset="0"/>
              </a:rPr>
              <a:t>eS</a:t>
            </a:r>
            <a:r>
              <a:rPr lang="en-US" sz="3200" dirty="0" smtClean="0">
                <a:latin typeface="HARIKRISHNA" pitchFamily="2" charset="0"/>
              </a:rPr>
              <a:t>&amp;&gt;</a:t>
            </a:r>
          </a:p>
          <a:p>
            <a:pPr>
              <a:buNone/>
            </a:pPr>
            <a:r>
              <a:rPr lang="en-US" sz="3200" dirty="0" smtClean="0">
                <a:latin typeface="HARIKRISHNA" pitchFamily="2" charset="0"/>
              </a:rPr>
              <a:t>{1} </a:t>
            </a:r>
            <a:r>
              <a:rPr lang="en-US" sz="3200" dirty="0" err="1" smtClean="0">
                <a:latin typeface="HARIKRISHNA" pitchFamily="2" charset="0"/>
              </a:rPr>
              <a:t>nik</a:t>
            </a:r>
            <a:r>
              <a:rPr lang="en-US" sz="3200" dirty="0" smtClean="0">
                <a:latin typeface="HARIKRISHNA" pitchFamily="2" charset="0"/>
              </a:rPr>
              <a:t> :-</a:t>
            </a:r>
          </a:p>
          <a:p>
            <a:r>
              <a:rPr lang="en-US" sz="3200" dirty="0" err="1" smtClean="0">
                <a:latin typeface="HARIKRISHNA" pitchFamily="2" charset="0"/>
              </a:rPr>
              <a:t>si</a:t>
            </a:r>
            <a:r>
              <a:rPr lang="en-US" sz="3200" dirty="0" smtClean="0">
                <a:latin typeface="HARIKRISHNA" pitchFamily="2" charset="0"/>
              </a:rPr>
              <a:t>] p\</a:t>
            </a:r>
            <a:r>
              <a:rPr lang="en-US" sz="3200" dirty="0" err="1" smtClean="0">
                <a:latin typeface="HARIKRISHNA" pitchFamily="2" charset="0"/>
              </a:rPr>
              <a:t>Ym</a:t>
            </a:r>
            <a:r>
              <a:rPr lang="en-US" sz="3200" dirty="0" smtClean="0">
                <a:latin typeface="HARIKRISHNA" pitchFamily="2" charset="0"/>
              </a:rPr>
              <a:t> </a:t>
            </a:r>
            <a:r>
              <a:rPr lang="en-US" sz="3200" dirty="0" err="1" smtClean="0">
                <a:latin typeface="HARIKRISHNA" pitchFamily="2" charset="0"/>
              </a:rPr>
              <a:t>hvi</a:t>
            </a:r>
            <a:r>
              <a:rPr lang="en-US" sz="3200" dirty="0" smtClean="0">
                <a:latin typeface="HARIKRISHNA" pitchFamily="2" charset="0"/>
              </a:rPr>
              <a:t> </a:t>
            </a:r>
            <a:r>
              <a:rPr lang="en-US" sz="3200" dirty="0" err="1" smtClean="0">
                <a:latin typeface="HARIKRISHNA" pitchFamily="2" charset="0"/>
              </a:rPr>
              <a:t>nikmi</a:t>
            </a:r>
            <a:r>
              <a:rPr lang="en-US" sz="3200" dirty="0" smtClean="0">
                <a:latin typeface="HARIKRISHNA" pitchFamily="2" charset="0"/>
              </a:rPr>
              <a:t>&gt; </a:t>
            </a:r>
            <a:r>
              <a:rPr lang="en-US" sz="3200" dirty="0" err="1" smtClean="0">
                <a:latin typeface="HARIKRISHNA" pitchFamily="2" charset="0"/>
              </a:rPr>
              <a:t>diKl</a:t>
            </a:r>
            <a:r>
              <a:rPr lang="en-US" sz="3200" dirty="0" smtClean="0">
                <a:latin typeface="HARIKRISHNA" pitchFamily="2" charset="0"/>
              </a:rPr>
              <a:t> </a:t>
            </a:r>
            <a:r>
              <a:rPr lang="en-US" sz="3200" dirty="0" err="1" smtClean="0">
                <a:latin typeface="HARIKRISHNA" pitchFamily="2" charset="0"/>
              </a:rPr>
              <a:t>Yiy</a:t>
            </a:r>
            <a:r>
              <a:rPr lang="en-US" sz="3200" dirty="0" smtClean="0">
                <a:latin typeface="HARIKRISHNA" pitchFamily="2" charset="0"/>
              </a:rPr>
              <a:t> C[. </a:t>
            </a:r>
          </a:p>
          <a:p>
            <a:r>
              <a:rPr lang="en-US" sz="3200" dirty="0" err="1" smtClean="0">
                <a:latin typeface="HARIKRISHNA" pitchFamily="2" charset="0"/>
              </a:rPr>
              <a:t>nikmi</a:t>
            </a:r>
            <a:r>
              <a:rPr lang="en-US" sz="3200" dirty="0" smtClean="0">
                <a:latin typeface="HARIKRISHNA" pitchFamily="2" charset="0"/>
              </a:rPr>
              <a:t>&gt; </a:t>
            </a:r>
            <a:r>
              <a:rPr lang="en-US" sz="3200" dirty="0" err="1" smtClean="0">
                <a:latin typeface="HARIKRISHNA" pitchFamily="2" charset="0"/>
              </a:rPr>
              <a:t>Ål</a:t>
            </a:r>
            <a:r>
              <a:rPr lang="en-US" sz="3200" dirty="0" smtClean="0">
                <a:latin typeface="HARIKRISHNA" pitchFamily="2" charset="0"/>
              </a:rPr>
              <a:t>[Om </a:t>
            </a:r>
            <a:r>
              <a:rPr lang="en-US" sz="3200" dirty="0" err="1" smtClean="0">
                <a:latin typeface="HARIKRISHNA" pitchFamily="2" charset="0"/>
              </a:rPr>
              <a:t>nimni</a:t>
            </a:r>
            <a:r>
              <a:rPr lang="en-US" sz="3200" dirty="0" smtClean="0">
                <a:latin typeface="HARIKRISHNA" pitchFamily="2" charset="0"/>
              </a:rPr>
              <a:t>[ c)</a:t>
            </a:r>
            <a:r>
              <a:rPr lang="en-US" sz="3200" dirty="0" err="1" smtClean="0">
                <a:latin typeface="HARIKRISHNA" pitchFamily="2" charset="0"/>
              </a:rPr>
              <a:t>kNi</a:t>
            </a:r>
            <a:r>
              <a:rPr lang="en-US" sz="3200" dirty="0" smtClean="0">
                <a:latin typeface="HARIKRISHNA" pitchFamily="2" charset="0"/>
              </a:rPr>
              <a:t>[ </a:t>
            </a:r>
            <a:r>
              <a:rPr lang="en-US" sz="3200" dirty="0" err="1" smtClean="0">
                <a:latin typeface="HARIKRISHNA" pitchFamily="2" charset="0"/>
              </a:rPr>
              <a:t>pdiY</a:t>
            </a:r>
            <a:r>
              <a:rPr lang="en-US" sz="3200" dirty="0" smtClean="0">
                <a:latin typeface="HARIKRISHNA" pitchFamily="2" charset="0"/>
              </a:rPr>
              <a:t>&lt; an[ </a:t>
            </a:r>
            <a:r>
              <a:rPr lang="en-US" sz="3200" dirty="0" err="1" smtClean="0">
                <a:latin typeface="HARIKRISHNA" pitchFamily="2" charset="0"/>
              </a:rPr>
              <a:t>viL</a:t>
            </a:r>
            <a:r>
              <a:rPr lang="en-US" sz="3200" dirty="0" smtClean="0">
                <a:latin typeface="HARIKRISHNA" pitchFamily="2" charset="0"/>
              </a:rPr>
              <a:t> hi[y C[.t[Y) F*</a:t>
            </a:r>
            <a:r>
              <a:rPr lang="en-US" sz="3200" dirty="0" err="1" smtClean="0">
                <a:latin typeface="HARIKRISHNA" pitchFamily="2" charset="0"/>
              </a:rPr>
              <a:t>Lni</a:t>
            </a:r>
            <a:r>
              <a:rPr lang="en-US" sz="3200" dirty="0" smtClean="0">
                <a:latin typeface="HARIKRISHNA" pitchFamily="2" charset="0"/>
              </a:rPr>
              <a:t> </a:t>
            </a:r>
            <a:r>
              <a:rPr lang="en-US" sz="3200" dirty="0" err="1" smtClean="0">
                <a:latin typeface="HARIKRISHNA" pitchFamily="2" charset="0"/>
              </a:rPr>
              <a:t>rjkNi</a:t>
            </a:r>
            <a:r>
              <a:rPr lang="en-US" sz="3200" dirty="0" smtClean="0">
                <a:latin typeface="HARIKRISHNA" pitchFamily="2" charset="0"/>
              </a:rPr>
              <a:t>[ an[ s*</a:t>
            </a:r>
            <a:r>
              <a:rPr lang="en-US" sz="3200" dirty="0" err="1" smtClean="0">
                <a:latin typeface="HARIKRISHNA" pitchFamily="2" charset="0"/>
              </a:rPr>
              <a:t>ÈmJvi</a:t>
            </a:r>
            <a:r>
              <a:rPr lang="en-US" sz="3200" dirty="0" smtClean="0">
                <a:latin typeface="HARIKRISHNA" pitchFamily="2" charset="0"/>
              </a:rPr>
              <a:t>[ </a:t>
            </a:r>
            <a:r>
              <a:rPr lang="en-US" sz="3200" dirty="0" err="1" smtClean="0">
                <a:latin typeface="HARIKRISHNA" pitchFamily="2" charset="0"/>
              </a:rPr>
              <a:t>Sr</a:t>
            </a:r>
            <a:r>
              <a:rPr lang="en-US" sz="3200" dirty="0" smtClean="0">
                <a:latin typeface="HARIKRISHNA" pitchFamily="2" charset="0"/>
              </a:rPr>
              <a:t>)</a:t>
            </a:r>
            <a:r>
              <a:rPr lang="en-US" sz="3200" dirty="0" err="1" smtClean="0">
                <a:latin typeface="HARIKRISHNA" pitchFamily="2" charset="0"/>
              </a:rPr>
              <a:t>rmi</a:t>
            </a:r>
            <a:r>
              <a:rPr lang="en-US" sz="3200" dirty="0" smtClean="0">
                <a:latin typeface="HARIKRISHNA" pitchFamily="2" charset="0"/>
              </a:rPr>
              <a:t>&gt; </a:t>
            </a:r>
            <a:r>
              <a:rPr lang="en-US" sz="3200" dirty="0" err="1" smtClean="0">
                <a:latin typeface="HARIKRISHNA" pitchFamily="2" charset="0"/>
              </a:rPr>
              <a:t>jti</a:t>
            </a:r>
            <a:r>
              <a:rPr lang="en-US" sz="3200" dirty="0" smtClean="0">
                <a:latin typeface="HARIKRISHNA" pitchFamily="2" charset="0"/>
              </a:rPr>
              <a:t> </a:t>
            </a:r>
            <a:r>
              <a:rPr lang="en-US" sz="3200" dirty="0" err="1" smtClean="0">
                <a:latin typeface="HARIKRISHNA" pitchFamily="2" charset="0"/>
              </a:rPr>
              <a:t>nY</a:t>
            </a:r>
            <a:r>
              <a:rPr lang="en-US" sz="3200" dirty="0" smtClean="0">
                <a:latin typeface="HARIKRISHNA" pitchFamily="2" charset="0"/>
              </a:rPr>
              <a:t>).</a:t>
            </a:r>
          </a:p>
          <a:p>
            <a:pPr>
              <a:buNone/>
            </a:pPr>
            <a:r>
              <a:rPr lang="en-US" sz="3200" dirty="0" smtClean="0">
                <a:latin typeface="HARIKRISHNA" pitchFamily="2" charset="0"/>
              </a:rPr>
              <a:t>{2} </a:t>
            </a:r>
            <a:r>
              <a:rPr lang="en-US" sz="3200" dirty="0" err="1" smtClean="0">
                <a:latin typeface="HARIKRISHNA" pitchFamily="2" charset="0"/>
              </a:rPr>
              <a:t>ÅvisnL</a:t>
            </a:r>
            <a:r>
              <a:rPr lang="en-US" sz="3200" dirty="0" smtClean="0">
                <a:latin typeface="HARIKRISHNA" pitchFamily="2" charset="0"/>
              </a:rPr>
              <a:t>):-</a:t>
            </a:r>
          </a:p>
          <a:p>
            <a:r>
              <a:rPr lang="en-US" sz="3200" dirty="0" err="1" smtClean="0">
                <a:latin typeface="HARIKRISHNA" pitchFamily="2" charset="0"/>
              </a:rPr>
              <a:t>nikmi</a:t>
            </a:r>
            <a:r>
              <a:rPr lang="en-US" sz="3200" dirty="0" smtClean="0">
                <a:latin typeface="HARIKRISHNA" pitchFamily="2" charset="0"/>
              </a:rPr>
              <a:t>&gt; </a:t>
            </a:r>
            <a:r>
              <a:rPr lang="en-US" sz="3200" dirty="0" err="1" smtClean="0">
                <a:latin typeface="HARIKRISHNA" pitchFamily="2" charset="0"/>
              </a:rPr>
              <a:t>diKl</a:t>
            </a:r>
            <a:r>
              <a:rPr lang="en-US" sz="3200" dirty="0" smtClean="0">
                <a:latin typeface="HARIKRISHNA" pitchFamily="2" charset="0"/>
              </a:rPr>
              <a:t> </a:t>
            </a:r>
            <a:r>
              <a:rPr lang="en-US" sz="3200" dirty="0" err="1" smtClean="0">
                <a:latin typeface="HARIKRISHNA" pitchFamily="2" charset="0"/>
              </a:rPr>
              <a:t>Yy</a:t>
            </a:r>
            <a:r>
              <a:rPr lang="en-US" sz="3200" dirty="0" smtClean="0">
                <a:latin typeface="HARIKRISHNA" pitchFamily="2" charset="0"/>
              </a:rPr>
              <a:t>[l </a:t>
            </a:r>
            <a:r>
              <a:rPr lang="en-US" sz="3200" dirty="0" err="1" smtClean="0">
                <a:latin typeface="HARIKRISHNA" pitchFamily="2" charset="0"/>
              </a:rPr>
              <a:t>hvi</a:t>
            </a:r>
            <a:r>
              <a:rPr lang="en-US" sz="3200" dirty="0" smtClean="0">
                <a:latin typeface="HARIKRISHNA" pitchFamily="2" charset="0"/>
              </a:rPr>
              <a:t> </a:t>
            </a:r>
            <a:r>
              <a:rPr lang="en-US" sz="3200" dirty="0" err="1" smtClean="0">
                <a:latin typeface="HARIKRISHNA" pitchFamily="2" charset="0"/>
              </a:rPr>
              <a:t>ÅvisnL</a:t>
            </a:r>
            <a:r>
              <a:rPr lang="en-US" sz="3200" dirty="0" smtClean="0">
                <a:latin typeface="HARIKRISHNA" pitchFamily="2" charset="0"/>
              </a:rPr>
              <a:t>) </a:t>
            </a:r>
            <a:r>
              <a:rPr lang="en-US" sz="3200" dirty="0" err="1" smtClean="0">
                <a:latin typeface="HARIKRISHNA" pitchFamily="2" charset="0"/>
              </a:rPr>
              <a:t>mirft</a:t>
            </a:r>
            <a:r>
              <a:rPr lang="en-US" sz="3200" dirty="0" smtClean="0">
                <a:latin typeface="HARIKRISHNA" pitchFamily="2" charset="0"/>
              </a:rPr>
              <a:t> </a:t>
            </a:r>
            <a:r>
              <a:rPr lang="en-US" sz="3200" dirty="0" err="1" smtClean="0">
                <a:latin typeface="HARIKRISHNA" pitchFamily="2" charset="0"/>
              </a:rPr>
              <a:t>aigL</a:t>
            </a:r>
            <a:r>
              <a:rPr lang="en-US" sz="3200" dirty="0" smtClean="0">
                <a:latin typeface="HARIKRISHNA" pitchFamily="2" charset="0"/>
              </a:rPr>
              <a:t> </a:t>
            </a:r>
            <a:r>
              <a:rPr lang="en-US" sz="3200" dirty="0" err="1" smtClean="0">
                <a:latin typeface="HARIKRISHNA" pitchFamily="2" charset="0"/>
              </a:rPr>
              <a:t>vF</a:t>
            </a:r>
            <a:r>
              <a:rPr lang="en-US" sz="3200" dirty="0" smtClean="0">
                <a:latin typeface="HARIKRISHNA" pitchFamily="2" charset="0"/>
              </a:rPr>
              <a:t>[ C[.</a:t>
            </a:r>
          </a:p>
          <a:p>
            <a:r>
              <a:rPr lang="en-US" sz="3200" dirty="0" err="1" smtClean="0">
                <a:latin typeface="HARIKRISHNA" pitchFamily="2" charset="0"/>
              </a:rPr>
              <a:t>ÅvisnL</a:t>
            </a:r>
            <a:r>
              <a:rPr lang="en-US" sz="3200" dirty="0" smtClean="0">
                <a:latin typeface="HARIKRISHNA" pitchFamily="2" charset="0"/>
              </a:rPr>
              <a:t>) “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dirty="0" smtClean="0">
                <a:latin typeface="HARIKRISHNA" pitchFamily="2" charset="0"/>
              </a:rPr>
              <a:t>” </a:t>
            </a:r>
            <a:r>
              <a:rPr lang="en-US" sz="3200" dirty="0" err="1" smtClean="0">
                <a:latin typeface="HARIKRISHNA" pitchFamily="2" charset="0"/>
              </a:rPr>
              <a:t>aikirn</a:t>
            </a:r>
            <a:r>
              <a:rPr lang="en-US" sz="3200" dirty="0" smtClean="0">
                <a:latin typeface="HARIKRISHNA" pitchFamily="2" charset="0"/>
              </a:rPr>
              <a:t>) an[ </a:t>
            </a:r>
            <a:r>
              <a:rPr lang="en-US" sz="3200" dirty="0" err="1" smtClean="0">
                <a:latin typeface="HARIKRISHNA" pitchFamily="2" charset="0"/>
              </a:rPr>
              <a:t>k&amp;ci</a:t>
            </a:r>
            <a:r>
              <a:rPr lang="en-US" sz="3200" dirty="0" smtClean="0">
                <a:latin typeface="HARIKRISHNA" pitchFamily="2" charset="0"/>
              </a:rPr>
              <a:t>&lt;n) </a:t>
            </a:r>
            <a:r>
              <a:rPr lang="en-US" sz="3200" dirty="0" err="1" smtClean="0">
                <a:latin typeface="HARIKRISHNA" pitchFamily="2" charset="0"/>
              </a:rPr>
              <a:t>bn</a:t>
            </a:r>
            <a:r>
              <a:rPr lang="en-US" sz="3200" dirty="0" smtClean="0">
                <a:latin typeface="HARIKRISHNA" pitchFamily="2" charset="0"/>
              </a:rPr>
              <a:t>[l) hi[y C[. </a:t>
            </a:r>
          </a:p>
          <a:p>
            <a:r>
              <a:rPr lang="en-US" sz="3200" dirty="0" err="1" smtClean="0">
                <a:latin typeface="HARIKRISHNA" pitchFamily="2" charset="0"/>
              </a:rPr>
              <a:t>ÅvisnL</a:t>
            </a:r>
            <a:r>
              <a:rPr lang="en-US" sz="3200" dirty="0" smtClean="0">
                <a:latin typeface="HARIKRISHNA" pitchFamily="2" charset="0"/>
              </a:rPr>
              <a:t>) n)c[</a:t>
            </a:r>
            <a:r>
              <a:rPr lang="en-US" sz="3200" dirty="0" err="1" smtClean="0">
                <a:latin typeface="HARIKRISHNA" pitchFamily="2" charset="0"/>
              </a:rPr>
              <a:t>ni</a:t>
            </a:r>
            <a:r>
              <a:rPr lang="en-US" sz="3200" dirty="0" smtClean="0">
                <a:latin typeface="HARIKRISHNA" pitchFamily="2" charset="0"/>
              </a:rPr>
              <a:t> C[D[ b[ </a:t>
            </a:r>
            <a:r>
              <a:rPr lang="en-US" sz="3200" dirty="0" err="1" smtClean="0">
                <a:latin typeface="HARIKRISHNA" pitchFamily="2" charset="0"/>
              </a:rPr>
              <a:t>fiTimi</a:t>
            </a:r>
            <a:r>
              <a:rPr lang="en-US" sz="3200" dirty="0" smtClean="0">
                <a:latin typeface="HARIKRISHNA" pitchFamily="2" charset="0"/>
              </a:rPr>
              <a:t>&gt; </a:t>
            </a:r>
            <a:r>
              <a:rPr lang="en-US" sz="3200" dirty="0" err="1" smtClean="0">
                <a:latin typeface="HARIKRISHNA" pitchFamily="2" charset="0"/>
              </a:rPr>
              <a:t>vh</a:t>
            </a:r>
            <a:r>
              <a:rPr lang="en-US" sz="3200" dirty="0" smtClean="0">
                <a:latin typeface="HARIKRISHNA" pitchFamily="2" charset="0"/>
              </a:rPr>
              <a:t>[</a:t>
            </a:r>
            <a:r>
              <a:rPr lang="en-US" sz="3200" dirty="0" err="1" smtClean="0">
                <a:latin typeface="HARIKRISHNA" pitchFamily="2" charset="0"/>
              </a:rPr>
              <a:t>ciy</a:t>
            </a:r>
            <a:r>
              <a:rPr lang="en-US" sz="3200" dirty="0" smtClean="0">
                <a:latin typeface="HARIKRISHNA" pitchFamily="2" charset="0"/>
              </a:rPr>
              <a:t> C[ </a:t>
            </a:r>
            <a:r>
              <a:rPr lang="en-US" sz="3200" dirty="0" err="1" smtClean="0">
                <a:latin typeface="HARIKRISHNA" pitchFamily="2" charset="0"/>
              </a:rPr>
              <a:t>dr</a:t>
            </a:r>
            <a:r>
              <a:rPr lang="en-US" sz="3200" dirty="0" smtClean="0">
                <a:latin typeface="HARIKRISHNA" pitchFamily="2" charset="0"/>
              </a:rPr>
              <a:t>[k </a:t>
            </a:r>
            <a:r>
              <a:rPr lang="en-US" sz="3200" dirty="0" err="1" smtClean="0">
                <a:latin typeface="HARIKRISHNA" pitchFamily="2" charset="0"/>
              </a:rPr>
              <a:t>fiTin</a:t>
            </a:r>
            <a:r>
              <a:rPr lang="en-US" sz="3200" dirty="0" smtClean="0">
                <a:latin typeface="HARIKRISHNA" pitchFamily="2" charset="0"/>
              </a:rPr>
              <a:t>[ </a:t>
            </a:r>
            <a:r>
              <a:rPr lang="en-US" sz="3200" dirty="0" err="1" smtClean="0">
                <a:latin typeface="HARIKRISHNA" pitchFamily="2" charset="0"/>
              </a:rPr>
              <a:t>Åvisvi</a:t>
            </a:r>
            <a:r>
              <a:rPr lang="en-US" sz="3200" dirty="0" smtClean="0">
                <a:latin typeface="HARIKRISHNA" pitchFamily="2" charset="0"/>
              </a:rPr>
              <a:t>(</a:t>
            </a:r>
            <a:r>
              <a:rPr lang="en-US" sz="3200" dirty="0" err="1" smtClean="0">
                <a:latin typeface="HARIKRISHNA" pitchFamily="2" charset="0"/>
              </a:rPr>
              <a:t>hn</a:t>
            </a:r>
            <a:r>
              <a:rPr lang="en-US" sz="3200" dirty="0" smtClean="0">
                <a:latin typeface="HARIKRISHNA" pitchFamily="2" charset="0"/>
              </a:rPr>
              <a:t>) </a:t>
            </a:r>
            <a:r>
              <a:rPr lang="en-US" sz="3200" dirty="0" err="1" smtClean="0">
                <a:latin typeface="HARIKRISHNA" pitchFamily="2" charset="0"/>
              </a:rPr>
              <a:t>kh</a:t>
            </a:r>
            <a:r>
              <a:rPr lang="en-US" sz="3200" dirty="0" smtClean="0">
                <a:latin typeface="HARIKRISHNA" pitchFamily="2" charset="0"/>
              </a:rPr>
              <a:t>[</a:t>
            </a:r>
            <a:r>
              <a:rPr lang="en-US" sz="3200" dirty="0" err="1" smtClean="0">
                <a:latin typeface="HARIKRISHNA" pitchFamily="2" charset="0"/>
              </a:rPr>
              <a:t>vimi</a:t>
            </a:r>
            <a:r>
              <a:rPr lang="en-US" sz="3200" dirty="0" smtClean="0">
                <a:latin typeface="HARIKRISHNA" pitchFamily="2" charset="0"/>
              </a:rPr>
              <a:t>&gt; </a:t>
            </a:r>
            <a:r>
              <a:rPr lang="en-US" sz="3200" dirty="0" err="1" smtClean="0">
                <a:latin typeface="HARIKRISHNA" pitchFamily="2" charset="0"/>
              </a:rPr>
              <a:t>aiv</a:t>
            </a:r>
            <a:r>
              <a:rPr lang="en-US" sz="3200" dirty="0" smtClean="0">
                <a:latin typeface="HARIKRISHNA" pitchFamily="2" charset="0"/>
              </a:rPr>
              <a:t>[ C[.</a:t>
            </a:r>
          </a:p>
          <a:p>
            <a:endParaRPr lang="en-IN" sz="3200" dirty="0">
              <a:latin typeface="HARIKRISHNA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ontrols>
      <p:control spid="37890" name="ShockwaveFlash1" r:id="rId2" imgW="8642668" imgH="5760381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8" y="357166"/>
            <a:ext cx="2428860" cy="642942"/>
          </a:xfrm>
        </p:spPr>
        <p:txBody>
          <a:bodyPr>
            <a:noAutofit/>
          </a:bodyPr>
          <a:lstStyle/>
          <a:p>
            <a:r>
              <a:rPr lang="en-US" sz="4800" b="1" dirty="0" err="1" smtClean="0">
                <a:latin typeface="HARIKRISHNA" pitchFamily="2" charset="0"/>
              </a:rPr>
              <a:t>ÅvSnt</a:t>
            </a:r>
            <a:r>
              <a:rPr lang="en-US" sz="4800" b="1" dirty="0" smtClean="0">
                <a:latin typeface="HARIKRISHNA" pitchFamily="2" charset="0"/>
              </a:rPr>
              <a:t>&gt;#</a:t>
            </a:r>
            <a:r>
              <a:rPr lang="en-US" sz="4800" b="1" dirty="0" err="1" smtClean="0">
                <a:latin typeface="HARIKRISHNA" pitchFamily="2" charset="0"/>
              </a:rPr>
              <a:t>i</a:t>
            </a:r>
            <a:endParaRPr lang="en-IN" sz="4800" b="1" dirty="0">
              <a:latin typeface="HARIKRISHNA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000108"/>
            <a:ext cx="8715436" cy="557442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3200" dirty="0" smtClean="0">
                <a:latin typeface="HARIKRISHNA" pitchFamily="2" charset="0"/>
              </a:rPr>
              <a:t>{3} </a:t>
            </a:r>
            <a:r>
              <a:rPr lang="en-US" sz="3200" dirty="0" err="1" smtClean="0">
                <a:latin typeface="HARIKRISHNA" pitchFamily="2" charset="0"/>
              </a:rPr>
              <a:t>Åvisvi</a:t>
            </a:r>
            <a:r>
              <a:rPr lang="en-US" sz="3200" dirty="0" smtClean="0">
                <a:latin typeface="HARIKRISHNA" pitchFamily="2" charset="0"/>
              </a:rPr>
              <a:t>(</a:t>
            </a:r>
            <a:r>
              <a:rPr lang="en-US" sz="3200" dirty="0" err="1" smtClean="0">
                <a:latin typeface="HARIKRISHNA" pitchFamily="2" charset="0"/>
              </a:rPr>
              <a:t>hn</a:t>
            </a:r>
            <a:r>
              <a:rPr lang="en-US" sz="3200" dirty="0" smtClean="0">
                <a:latin typeface="HARIKRISHNA" pitchFamily="2" charset="0"/>
              </a:rPr>
              <a:t>) :-</a:t>
            </a:r>
          </a:p>
          <a:p>
            <a:r>
              <a:rPr lang="en-US" sz="3200" dirty="0" err="1" smtClean="0">
                <a:latin typeface="HARIKRISHNA" pitchFamily="2" charset="0"/>
              </a:rPr>
              <a:t>Åvisvi</a:t>
            </a:r>
            <a:r>
              <a:rPr lang="en-US" sz="3200" dirty="0" smtClean="0">
                <a:latin typeface="HARIKRISHNA" pitchFamily="2" charset="0"/>
              </a:rPr>
              <a:t>(</a:t>
            </a:r>
            <a:r>
              <a:rPr lang="en-US" sz="3200" dirty="0" err="1" smtClean="0">
                <a:latin typeface="HARIKRISHNA" pitchFamily="2" charset="0"/>
              </a:rPr>
              <a:t>hn</a:t>
            </a:r>
            <a:r>
              <a:rPr lang="en-US" sz="3200" dirty="0" smtClean="0">
                <a:latin typeface="HARIKRISHNA" pitchFamily="2" charset="0"/>
              </a:rPr>
              <a:t>) </a:t>
            </a:r>
            <a:r>
              <a:rPr lang="en-US" sz="3200" dirty="0" err="1" smtClean="0">
                <a:latin typeface="HARIKRISHNA" pitchFamily="2" charset="0"/>
              </a:rPr>
              <a:t>oiri</a:t>
            </a:r>
            <a:r>
              <a:rPr lang="en-US" sz="3200" dirty="0" smtClean="0">
                <a:latin typeface="HARIKRISHNA" pitchFamily="2" charset="0"/>
              </a:rPr>
              <a:t> </a:t>
            </a:r>
            <a:r>
              <a:rPr lang="en-US" sz="3200" dirty="0" err="1" smtClean="0">
                <a:latin typeface="HARIKRISHNA" pitchFamily="2" charset="0"/>
              </a:rPr>
              <a:t>hvi</a:t>
            </a:r>
            <a:r>
              <a:rPr lang="en-US" sz="3200" dirty="0" smtClean="0">
                <a:latin typeface="HARIKRISHNA" pitchFamily="2" charset="0"/>
              </a:rPr>
              <a:t> </a:t>
            </a:r>
            <a:r>
              <a:rPr lang="en-US" sz="3200" dirty="0" err="1" smtClean="0">
                <a:latin typeface="HARIKRISHNA" pitchFamily="2" charset="0"/>
              </a:rPr>
              <a:t>bºn</a:t>
            </a:r>
            <a:r>
              <a:rPr lang="en-US" sz="3200" dirty="0" smtClean="0">
                <a:latin typeface="HARIKRISHNA" pitchFamily="2" charset="0"/>
              </a:rPr>
              <a:t>[ f[</a:t>
            </a:r>
            <a:r>
              <a:rPr lang="en-US" sz="3200" dirty="0" err="1" smtClean="0">
                <a:latin typeface="HARIKRISHNA" pitchFamily="2" charset="0"/>
              </a:rPr>
              <a:t>fsimi</a:t>
            </a:r>
            <a:r>
              <a:rPr lang="en-US" sz="3200" dirty="0" smtClean="0">
                <a:latin typeface="HARIKRISHNA" pitchFamily="2" charset="0"/>
              </a:rPr>
              <a:t>&gt; </a:t>
            </a:r>
            <a:r>
              <a:rPr lang="en-US" sz="3200" dirty="0" err="1" smtClean="0">
                <a:latin typeface="HARIKRISHNA" pitchFamily="2" charset="0"/>
              </a:rPr>
              <a:t>diKl</a:t>
            </a:r>
            <a:r>
              <a:rPr lang="en-US" sz="3200" dirty="0" smtClean="0">
                <a:latin typeface="HARIKRISHNA" pitchFamily="2" charset="0"/>
              </a:rPr>
              <a:t> </a:t>
            </a:r>
            <a:r>
              <a:rPr lang="en-US" sz="3200" dirty="0" err="1" smtClean="0">
                <a:latin typeface="HARIKRISHNA" pitchFamily="2" charset="0"/>
              </a:rPr>
              <a:t>Yiy</a:t>
            </a:r>
            <a:r>
              <a:rPr lang="en-US" sz="3200" dirty="0" smtClean="0">
                <a:latin typeface="HARIKRISHNA" pitchFamily="2" charset="0"/>
              </a:rPr>
              <a:t> C[.</a:t>
            </a:r>
          </a:p>
          <a:p>
            <a:r>
              <a:rPr lang="en-US" sz="3200" dirty="0" err="1" smtClean="0">
                <a:latin typeface="HARIKRISHNA" pitchFamily="2" charset="0"/>
              </a:rPr>
              <a:t>Åvisvi</a:t>
            </a:r>
            <a:r>
              <a:rPr lang="en-US" sz="3200" dirty="0" smtClean="0">
                <a:latin typeface="HARIKRISHNA" pitchFamily="2" charset="0"/>
              </a:rPr>
              <a:t>(</a:t>
            </a:r>
            <a:r>
              <a:rPr lang="en-US" sz="3200" dirty="0" err="1" smtClean="0">
                <a:latin typeface="HARIKRISHNA" pitchFamily="2" charset="0"/>
              </a:rPr>
              <a:t>hn</a:t>
            </a:r>
            <a:r>
              <a:rPr lang="en-US" sz="3200" dirty="0" smtClean="0">
                <a:latin typeface="HARIKRISHNA" pitchFamily="2" charset="0"/>
              </a:rPr>
              <a:t>) f[</a:t>
            </a:r>
            <a:r>
              <a:rPr lang="en-US" sz="3200" dirty="0" err="1" smtClean="0">
                <a:latin typeface="HARIKRISHNA" pitchFamily="2" charset="0"/>
              </a:rPr>
              <a:t>fsimi</a:t>
            </a:r>
            <a:r>
              <a:rPr lang="en-US" sz="3200" dirty="0" smtClean="0">
                <a:latin typeface="HARIKRISHNA" pitchFamily="2" charset="0"/>
              </a:rPr>
              <a:t>&gt; </a:t>
            </a:r>
            <a:r>
              <a:rPr lang="en-US" sz="3200" dirty="0" err="1" smtClean="0">
                <a:latin typeface="HARIKRISHNA" pitchFamily="2" charset="0"/>
              </a:rPr>
              <a:t>nin</a:t>
            </a:r>
            <a:r>
              <a:rPr lang="en-US" sz="3200" dirty="0" smtClean="0">
                <a:latin typeface="HARIKRISHNA" pitchFamily="2" charset="0"/>
              </a:rPr>
              <a:t>) </a:t>
            </a:r>
            <a:r>
              <a:rPr lang="en-US" sz="3200" dirty="0" err="1" smtClean="0">
                <a:latin typeface="HARIKRISHNA" pitchFamily="2" charset="0"/>
              </a:rPr>
              <a:t>nin</a:t>
            </a:r>
            <a:r>
              <a:rPr lang="en-US" sz="3200" dirty="0" smtClean="0">
                <a:latin typeface="HARIKRISHNA" pitchFamily="2" charset="0"/>
              </a:rPr>
              <a:t>) </a:t>
            </a:r>
            <a:r>
              <a:rPr lang="en-US" sz="3200" dirty="0" err="1" smtClean="0">
                <a:latin typeface="HARIKRISHNA" pitchFamily="2" charset="0"/>
              </a:rPr>
              <a:t>nL</a:t>
            </a:r>
            <a:r>
              <a:rPr lang="en-US" sz="3200" dirty="0" smtClean="0">
                <a:latin typeface="HARIKRISHNA" pitchFamily="2" charset="0"/>
              </a:rPr>
              <a:t>)mi&gt; (</a:t>
            </a:r>
            <a:r>
              <a:rPr lang="en-US" sz="3200" dirty="0" err="1" smtClean="0">
                <a:latin typeface="HARIKRISHNA" pitchFamily="2" charset="0"/>
              </a:rPr>
              <a:t>vBiJt</a:t>
            </a:r>
            <a:r>
              <a:rPr lang="en-US" sz="3200" dirty="0" smtClean="0">
                <a:latin typeface="HARIKRISHNA" pitchFamily="2" charset="0"/>
              </a:rPr>
              <a:t> </a:t>
            </a:r>
            <a:r>
              <a:rPr lang="en-US" sz="3200" dirty="0" err="1" smtClean="0">
                <a:latin typeface="HARIKRISHNA" pitchFamily="2" charset="0"/>
              </a:rPr>
              <a:t>Yiy</a:t>
            </a:r>
            <a:r>
              <a:rPr lang="en-US" sz="3200" dirty="0" smtClean="0">
                <a:latin typeface="HARIKRISHNA" pitchFamily="2" charset="0"/>
              </a:rPr>
              <a:t> C[. j[n[ </a:t>
            </a:r>
            <a:r>
              <a:rPr lang="en-US" sz="3200" dirty="0" err="1" smtClean="0">
                <a:latin typeface="HARIKRISHNA" pitchFamily="2" charset="0"/>
              </a:rPr>
              <a:t>Åvisvi</a:t>
            </a:r>
            <a:r>
              <a:rPr lang="en-US" sz="3200" dirty="0" smtClean="0">
                <a:latin typeface="HARIKRISHNA" pitchFamily="2" charset="0"/>
              </a:rPr>
              <a:t>(</a:t>
            </a:r>
            <a:r>
              <a:rPr lang="en-US" sz="3200" dirty="0" err="1" smtClean="0">
                <a:latin typeface="HARIKRISHNA" pitchFamily="2" charset="0"/>
              </a:rPr>
              <a:t>hki</a:t>
            </a:r>
            <a:r>
              <a:rPr lang="en-US" sz="3200" dirty="0" smtClean="0">
                <a:latin typeface="HARIKRISHNA" pitchFamily="2" charset="0"/>
              </a:rPr>
              <a:t> </a:t>
            </a:r>
            <a:r>
              <a:rPr lang="en-US" sz="3200" dirty="0" err="1" smtClean="0">
                <a:latin typeface="HARIKRISHNA" pitchFamily="2" charset="0"/>
              </a:rPr>
              <a:t>kh</a:t>
            </a:r>
            <a:r>
              <a:rPr lang="en-US" sz="3200" dirty="0" smtClean="0">
                <a:latin typeface="HARIKRISHNA" pitchFamily="2" charset="0"/>
              </a:rPr>
              <a:t>[ C[.</a:t>
            </a:r>
          </a:p>
          <a:p>
            <a:r>
              <a:rPr lang="en-US" sz="3200" dirty="0" err="1" smtClean="0">
                <a:latin typeface="HARIKRISHNA" pitchFamily="2" charset="0"/>
              </a:rPr>
              <a:t>Åvisvi</a:t>
            </a:r>
            <a:r>
              <a:rPr lang="en-US" sz="3200" dirty="0" smtClean="0">
                <a:latin typeface="HARIKRISHNA" pitchFamily="2" charset="0"/>
              </a:rPr>
              <a:t>(</a:t>
            </a:r>
            <a:r>
              <a:rPr lang="en-US" sz="3200" dirty="0" err="1" smtClean="0">
                <a:latin typeface="HARIKRISHNA" pitchFamily="2" charset="0"/>
              </a:rPr>
              <a:t>hki</a:t>
            </a:r>
            <a:r>
              <a:rPr lang="en-US" sz="3200" dirty="0" smtClean="0">
                <a:latin typeface="HARIKRISHNA" pitchFamily="2" charset="0"/>
              </a:rPr>
              <a:t> </a:t>
            </a:r>
            <a:r>
              <a:rPr lang="en-US" sz="3200" dirty="0" err="1" smtClean="0">
                <a:latin typeface="HARIKRISHNA" pitchFamily="2" charset="0"/>
              </a:rPr>
              <a:t>mirft</a:t>
            </a:r>
            <a:r>
              <a:rPr lang="en-US" sz="3200" dirty="0" smtClean="0">
                <a:latin typeface="HARIKRISHNA" pitchFamily="2" charset="0"/>
              </a:rPr>
              <a:t>[ </a:t>
            </a:r>
            <a:r>
              <a:rPr lang="en-US" sz="3200" dirty="0" err="1" smtClean="0">
                <a:latin typeface="HARIKRISHNA" pitchFamily="2" charset="0"/>
              </a:rPr>
              <a:t>hvi</a:t>
            </a:r>
            <a:r>
              <a:rPr lang="en-US" sz="3200" dirty="0" smtClean="0">
                <a:latin typeface="HARIKRISHNA" pitchFamily="2" charset="0"/>
              </a:rPr>
              <a:t> </a:t>
            </a:r>
            <a:r>
              <a:rPr lang="en-US" sz="3200" dirty="0" err="1" smtClean="0">
                <a:latin typeface="HARIKRISHNA" pitchFamily="2" charset="0"/>
              </a:rPr>
              <a:t>viy&amp;ki</a:t>
            </a:r>
            <a:r>
              <a:rPr lang="en-US" sz="3200" dirty="0" smtClean="0">
                <a:latin typeface="HARIKRISHNA" pitchFamily="2" charset="0"/>
              </a:rPr>
              <a:t>[</a:t>
            </a:r>
            <a:r>
              <a:rPr lang="en-US" sz="3200" dirty="0" err="1" smtClean="0">
                <a:latin typeface="HARIKRISHNA" pitchFamily="2" charset="0"/>
              </a:rPr>
              <a:t>Oqi</a:t>
            </a:r>
            <a:r>
              <a:rPr lang="en-US" sz="3200" dirty="0" smtClean="0">
                <a:latin typeface="HARIKRISHNA" pitchFamily="2" charset="0"/>
              </a:rPr>
              <a:t>[ </a:t>
            </a:r>
            <a:r>
              <a:rPr lang="en-US" sz="3200" dirty="0" err="1" smtClean="0">
                <a:latin typeface="HARIKRISHNA" pitchFamily="2" charset="0"/>
              </a:rPr>
              <a:t>s&amp;F</a:t>
            </a:r>
            <a:r>
              <a:rPr lang="en-US" sz="3200" dirty="0" smtClean="0">
                <a:latin typeface="HARIKRISHNA" pitchFamily="2" charset="0"/>
              </a:rPr>
              <a:t>) phi[c[ C[.</a:t>
            </a:r>
          </a:p>
          <a:p>
            <a:pPr>
              <a:buNone/>
            </a:pPr>
            <a:r>
              <a:rPr lang="en-US" sz="3200" dirty="0" smtClean="0">
                <a:latin typeface="HARIKRISHNA" pitchFamily="2" charset="0"/>
              </a:rPr>
              <a:t>{4} f[</a:t>
            </a:r>
            <a:r>
              <a:rPr lang="en-US" sz="3200" dirty="0" err="1" smtClean="0">
                <a:latin typeface="HARIKRISHNA" pitchFamily="2" charset="0"/>
              </a:rPr>
              <a:t>fsi</a:t>
            </a:r>
            <a:r>
              <a:rPr lang="en-US" sz="3200" dirty="0" smtClean="0">
                <a:latin typeface="HARIKRISHNA" pitchFamily="2" charset="0"/>
              </a:rPr>
              <a:t>:-</a:t>
            </a:r>
          </a:p>
          <a:p>
            <a:r>
              <a:rPr lang="en-US" sz="3200" dirty="0" smtClean="0">
                <a:latin typeface="HARIKRISHNA" pitchFamily="2" charset="0"/>
              </a:rPr>
              <a:t>f[</a:t>
            </a:r>
            <a:r>
              <a:rPr lang="en-US" sz="3200" dirty="0" err="1" smtClean="0">
                <a:latin typeface="HARIKRISHNA" pitchFamily="2" charset="0"/>
              </a:rPr>
              <a:t>fsimi</a:t>
            </a:r>
            <a:r>
              <a:rPr lang="en-US" sz="3200" dirty="0" smtClean="0">
                <a:latin typeface="HARIKRISHNA" pitchFamily="2" charset="0"/>
              </a:rPr>
              <a:t>&gt; </a:t>
            </a:r>
            <a:r>
              <a:rPr lang="en-US" sz="3200" dirty="0" err="1" smtClean="0">
                <a:latin typeface="HARIKRISHNA" pitchFamily="2" charset="0"/>
              </a:rPr>
              <a:t>d^ixni</a:t>
            </a:r>
            <a:r>
              <a:rPr lang="en-US" sz="3200" dirty="0" smtClean="0">
                <a:latin typeface="HARIKRISHNA" pitchFamily="2" charset="0"/>
              </a:rPr>
              <a:t> </a:t>
            </a:r>
            <a:r>
              <a:rPr lang="en-US" sz="3200" dirty="0" err="1" smtClean="0">
                <a:latin typeface="HARIKRISHNA" pitchFamily="2" charset="0"/>
              </a:rPr>
              <a:t>z&amp;mKi</a:t>
            </a:r>
            <a:r>
              <a:rPr lang="en-US" sz="3200" dirty="0" smtClean="0">
                <a:latin typeface="HARIKRISHNA" pitchFamily="2" charset="0"/>
              </a:rPr>
              <a:t> j[vi as²y </a:t>
            </a:r>
            <a:r>
              <a:rPr lang="en-US" sz="3200" dirty="0" err="1" smtClean="0">
                <a:latin typeface="HARIKRISHNA" pitchFamily="2" charset="0"/>
              </a:rPr>
              <a:t>viy&amp;ki</a:t>
            </a:r>
            <a:r>
              <a:rPr lang="en-US" sz="3200" dirty="0" smtClean="0">
                <a:latin typeface="HARIKRISHNA" pitchFamily="2" charset="0"/>
              </a:rPr>
              <a:t>[</a:t>
            </a:r>
            <a:r>
              <a:rPr lang="en-US" sz="3200" dirty="0" err="1" smtClean="0">
                <a:latin typeface="HARIKRISHNA" pitchFamily="2" charset="0"/>
              </a:rPr>
              <a:t>Oqi</a:t>
            </a:r>
            <a:r>
              <a:rPr lang="en-US" sz="3200" dirty="0" smtClean="0">
                <a:latin typeface="HARIKRISHNA" pitchFamily="2" charset="0"/>
              </a:rPr>
              <a:t>[ </a:t>
            </a:r>
            <a:r>
              <a:rPr lang="en-US" sz="3200" dirty="0" err="1" smtClean="0">
                <a:latin typeface="HARIKRISHNA" pitchFamily="2" charset="0"/>
              </a:rPr>
              <a:t>aiv</a:t>
            </a:r>
            <a:r>
              <a:rPr lang="en-US" sz="3200" dirty="0" smtClean="0">
                <a:latin typeface="HARIKRISHNA" pitchFamily="2" charset="0"/>
              </a:rPr>
              <a:t>[</a:t>
            </a:r>
            <a:r>
              <a:rPr lang="en-US" sz="3200" dirty="0" err="1" smtClean="0">
                <a:latin typeface="HARIKRISHNA" pitchFamily="2" charset="0"/>
              </a:rPr>
              <a:t>li</a:t>
            </a:r>
            <a:r>
              <a:rPr lang="en-US" sz="3200" dirty="0" smtClean="0">
                <a:latin typeface="HARIKRISHNA" pitchFamily="2" charset="0"/>
              </a:rPr>
              <a:t> hi[y C[.</a:t>
            </a:r>
          </a:p>
          <a:p>
            <a:r>
              <a:rPr lang="en-US" sz="3200" dirty="0" err="1" smtClean="0">
                <a:latin typeface="HARIKRISHNA" pitchFamily="2" charset="0"/>
              </a:rPr>
              <a:t>viy&amp;ki</a:t>
            </a:r>
            <a:r>
              <a:rPr lang="en-US" sz="3200" dirty="0" smtClean="0">
                <a:latin typeface="HARIKRISHNA" pitchFamily="2" charset="0"/>
              </a:rPr>
              <a:t>[</a:t>
            </a:r>
            <a:r>
              <a:rPr lang="en-US" sz="3200" dirty="0" err="1" smtClean="0">
                <a:latin typeface="HARIKRISHNA" pitchFamily="2" charset="0"/>
              </a:rPr>
              <a:t>Oqi</a:t>
            </a:r>
            <a:r>
              <a:rPr lang="en-US" sz="3200" dirty="0" smtClean="0">
                <a:latin typeface="HARIKRISHNA" pitchFamily="2" charset="0"/>
              </a:rPr>
              <a:t>[n) n) </a:t>
            </a:r>
            <a:r>
              <a:rPr lang="en-US" sz="3200" dirty="0" err="1" smtClean="0">
                <a:latin typeface="HARIKRISHNA" pitchFamily="2" charset="0"/>
              </a:rPr>
              <a:t>aispis</a:t>
            </a:r>
            <a:r>
              <a:rPr lang="en-US" sz="3200" dirty="0" smtClean="0">
                <a:latin typeface="HARIKRISHNA" pitchFamily="2" charset="0"/>
              </a:rPr>
              <a:t> as&gt;²y $(</a:t>
            </a:r>
            <a:r>
              <a:rPr lang="en-US" sz="3200" dirty="0" err="1" smtClean="0">
                <a:latin typeface="HARIKRISHNA" pitchFamily="2" charset="0"/>
              </a:rPr>
              <a:t>Frk</a:t>
            </a:r>
            <a:r>
              <a:rPr lang="en-US" sz="3200" dirty="0" smtClean="0">
                <a:latin typeface="HARIKRISHNA" pitchFamily="2" charset="0"/>
              </a:rPr>
              <a:t>[S)</a:t>
            </a:r>
            <a:r>
              <a:rPr lang="en-US" sz="3200" dirty="0" err="1" smtClean="0">
                <a:latin typeface="HARIKRISHNA" pitchFamily="2" charset="0"/>
              </a:rPr>
              <a:t>kiai</a:t>
            </a:r>
            <a:r>
              <a:rPr lang="en-US" sz="3200" dirty="0" smtClean="0">
                <a:latin typeface="HARIKRISHNA" pitchFamily="2" charset="0"/>
              </a:rPr>
              <a:t>[ </a:t>
            </a:r>
            <a:r>
              <a:rPr lang="en-US" sz="3200" dirty="0" err="1" smtClean="0">
                <a:latin typeface="HARIKRISHNA" pitchFamily="2" charset="0"/>
              </a:rPr>
              <a:t>aiv</a:t>
            </a:r>
            <a:r>
              <a:rPr lang="en-US" sz="3200" dirty="0" smtClean="0">
                <a:latin typeface="HARIKRISHNA" pitchFamily="2" charset="0"/>
              </a:rPr>
              <a:t>[l hi[y C[. j[mi $(Fr </a:t>
            </a:r>
            <a:r>
              <a:rPr lang="en-US" sz="3200" dirty="0" err="1" smtClean="0">
                <a:latin typeface="HARIKRISHNA" pitchFamily="2" charset="0"/>
              </a:rPr>
              <a:t>frt</a:t>
            </a:r>
            <a:r>
              <a:rPr lang="en-US" sz="3200" dirty="0" smtClean="0">
                <a:latin typeface="HARIKRISHNA" pitchFamily="2" charset="0"/>
              </a:rPr>
              <a:t>&amp; </a:t>
            </a:r>
            <a:r>
              <a:rPr lang="en-US" sz="3200" dirty="0" err="1" smtClean="0">
                <a:latin typeface="HARIKRISHNA" pitchFamily="2" charset="0"/>
              </a:rPr>
              <a:t>rh</a:t>
            </a:r>
            <a:r>
              <a:rPr lang="en-US" sz="3200" dirty="0" smtClean="0">
                <a:latin typeface="HARIKRISHNA" pitchFamily="2" charset="0"/>
              </a:rPr>
              <a:t>[ C[</a:t>
            </a:r>
          </a:p>
          <a:p>
            <a:r>
              <a:rPr lang="en-US" sz="3200" dirty="0" err="1" smtClean="0">
                <a:latin typeface="HARIKRISHNA" pitchFamily="2" charset="0"/>
              </a:rPr>
              <a:t>viy&amp;ki</a:t>
            </a:r>
            <a:r>
              <a:rPr lang="en-US" sz="3200" dirty="0" smtClean="0">
                <a:latin typeface="HARIKRISHNA" pitchFamily="2" charset="0"/>
              </a:rPr>
              <a:t>[</a:t>
            </a:r>
            <a:r>
              <a:rPr lang="en-US" sz="3200" dirty="0" err="1" smtClean="0">
                <a:latin typeface="HARIKRISHNA" pitchFamily="2" charset="0"/>
              </a:rPr>
              <a:t>Oqi</a:t>
            </a:r>
            <a:r>
              <a:rPr lang="en-US" sz="3200" dirty="0" smtClean="0">
                <a:latin typeface="HARIKRISHNA" pitchFamily="2" charset="0"/>
              </a:rPr>
              <a:t>[min) </a:t>
            </a:r>
            <a:r>
              <a:rPr lang="en-US" sz="3200" dirty="0" err="1" smtClean="0">
                <a:latin typeface="HARIKRISHNA" pitchFamily="2" charset="0"/>
              </a:rPr>
              <a:t>hvi</a:t>
            </a:r>
            <a:r>
              <a:rPr lang="en-US" sz="3200" dirty="0" smtClean="0">
                <a:latin typeface="HARIKRISHNA" pitchFamily="2" charset="0"/>
              </a:rPr>
              <a:t> </a:t>
            </a:r>
            <a:r>
              <a:rPr lang="en-US" sz="3200" dirty="0" err="1" smtClean="0">
                <a:latin typeface="HARIKRISHNA" pitchFamily="2" charset="0"/>
              </a:rPr>
              <a:t>miY</a:t>
            </a:r>
            <a:r>
              <a:rPr lang="en-US" sz="3200" dirty="0" smtClean="0">
                <a:latin typeface="HARIKRISHNA" pitchFamily="2" charset="0"/>
              </a:rPr>
              <a:t>) </a:t>
            </a:r>
            <a:r>
              <a:rPr lang="en-US" sz="3200" dirty="0" err="1" smtClean="0">
                <a:latin typeface="HARIKRISHNA" pitchFamily="2" charset="0"/>
              </a:rPr>
              <a:t>ai</a:t>
            </a:r>
            <a:r>
              <a:rPr lang="en-US" sz="3200" dirty="0" smtClean="0">
                <a:latin typeface="HARIKRISHNA" pitchFamily="2" charset="0"/>
              </a:rPr>
              <a:t>[(</a:t>
            </a:r>
            <a:r>
              <a:rPr lang="en-US" sz="3200" dirty="0" err="1" smtClean="0">
                <a:latin typeface="HARIKRISHNA" pitchFamily="2" charset="0"/>
              </a:rPr>
              <a:t>ksjn</a:t>
            </a:r>
            <a:r>
              <a:rPr lang="en-US" sz="3200" dirty="0" smtClean="0">
                <a:latin typeface="HARIKRISHNA" pitchFamily="2" charset="0"/>
              </a:rPr>
              <a:t> $(Fr le l[ C[ an[ $(</a:t>
            </a:r>
            <a:r>
              <a:rPr lang="en-US" sz="3200" dirty="0" err="1" smtClean="0">
                <a:latin typeface="HARIKRISHNA" pitchFamily="2" charset="0"/>
              </a:rPr>
              <a:t>Frmini</a:t>
            </a:r>
            <a:r>
              <a:rPr lang="en-US" sz="3200" dirty="0" smtClean="0">
                <a:latin typeface="HARIKRISHNA" pitchFamily="2" charset="0"/>
              </a:rPr>
              <a:t>[ </a:t>
            </a:r>
            <a:r>
              <a:rPr lang="en-US" sz="3200" dirty="0" err="1" smtClean="0">
                <a:latin typeface="HARIKRISHNA" pitchFamily="2" charset="0"/>
              </a:rPr>
              <a:t>kib</a:t>
            </a:r>
            <a:r>
              <a:rPr lang="en-US" sz="3200" dirty="0" smtClean="0">
                <a:latin typeface="HARIKRISHNA" pitchFamily="2" charset="0"/>
              </a:rPr>
              <a:t>&lt;</a:t>
            </a:r>
            <a:r>
              <a:rPr lang="en-US" sz="3200" dirty="0" err="1" smtClean="0">
                <a:latin typeface="HARIKRISHNA" pitchFamily="2" charset="0"/>
              </a:rPr>
              <a:t>nDiyi</a:t>
            </a:r>
            <a:r>
              <a:rPr lang="en-US" sz="3200" dirty="0" smtClean="0">
                <a:latin typeface="HARIKRISHNA" pitchFamily="2" charset="0"/>
              </a:rPr>
              <a:t>[</a:t>
            </a:r>
            <a:r>
              <a:rPr lang="en-US" sz="3200" dirty="0" err="1" smtClean="0">
                <a:latin typeface="HARIKRISHNA" pitchFamily="2" charset="0"/>
              </a:rPr>
              <a:t>ksieD</a:t>
            </a:r>
            <a:r>
              <a:rPr lang="en-US" sz="3200" dirty="0" smtClean="0">
                <a:latin typeface="HARIKRISHNA" pitchFamily="2" charset="0"/>
              </a:rPr>
              <a:t> </a:t>
            </a:r>
            <a:r>
              <a:rPr lang="en-US" sz="3200" dirty="0" err="1" smtClean="0">
                <a:latin typeface="HARIKRISHNA" pitchFamily="2" charset="0"/>
              </a:rPr>
              <a:t>viy&amp;ki</a:t>
            </a:r>
            <a:r>
              <a:rPr lang="en-US" sz="3200" dirty="0" smtClean="0">
                <a:latin typeface="HARIKRISHNA" pitchFamily="2" charset="0"/>
              </a:rPr>
              <a:t>[</a:t>
            </a:r>
            <a:r>
              <a:rPr lang="en-US" sz="3200" dirty="0" err="1" smtClean="0">
                <a:latin typeface="HARIKRISHNA" pitchFamily="2" charset="0"/>
              </a:rPr>
              <a:t>Oqi</a:t>
            </a:r>
            <a:r>
              <a:rPr lang="en-US" sz="3200" dirty="0" smtClean="0">
                <a:latin typeface="HARIKRISHNA" pitchFamily="2" charset="0"/>
              </a:rPr>
              <a:t>[min) </a:t>
            </a:r>
            <a:r>
              <a:rPr lang="en-US" sz="3200" dirty="0" err="1" smtClean="0">
                <a:latin typeface="HARIKRISHNA" pitchFamily="2" charset="0"/>
              </a:rPr>
              <a:t>hvimi</a:t>
            </a:r>
            <a:r>
              <a:rPr lang="en-US" sz="3200" dirty="0" smtClean="0">
                <a:latin typeface="HARIKRISHNA" pitchFamily="2" charset="0"/>
              </a:rPr>
              <a:t>&gt; </a:t>
            </a:r>
            <a:r>
              <a:rPr lang="en-US" sz="3200" dirty="0" err="1" smtClean="0">
                <a:latin typeface="HARIKRISHNA" pitchFamily="2" charset="0"/>
              </a:rPr>
              <a:t>jti</a:t>
            </a:r>
            <a:r>
              <a:rPr lang="en-US" sz="3200" dirty="0" smtClean="0">
                <a:latin typeface="HARIKRISHNA" pitchFamily="2" charset="0"/>
              </a:rPr>
              <a:t>[ </a:t>
            </a:r>
            <a:r>
              <a:rPr lang="en-US" sz="3200" dirty="0" err="1" smtClean="0">
                <a:latin typeface="HARIKRISHNA" pitchFamily="2" charset="0"/>
              </a:rPr>
              <a:t>rh</a:t>
            </a:r>
            <a:r>
              <a:rPr lang="en-US" sz="3200" dirty="0" smtClean="0">
                <a:latin typeface="HARIKRISHNA" pitchFamily="2" charset="0"/>
              </a:rPr>
              <a:t>[ C[ an[ </a:t>
            </a:r>
            <a:r>
              <a:rPr lang="en-US" sz="3200" dirty="0" err="1" smtClean="0">
                <a:latin typeface="HARIKRISHNA" pitchFamily="2" charset="0"/>
              </a:rPr>
              <a:t>ai</a:t>
            </a:r>
            <a:r>
              <a:rPr lang="en-US" sz="3200" dirty="0" smtClean="0">
                <a:latin typeface="HARIKRISHNA" pitchFamily="2" charset="0"/>
              </a:rPr>
              <a:t> </a:t>
            </a:r>
            <a:r>
              <a:rPr lang="en-US" sz="3200" dirty="0" err="1" smtClean="0">
                <a:latin typeface="HARIKRISHNA" pitchFamily="2" charset="0"/>
              </a:rPr>
              <a:t>kib</a:t>
            </a:r>
            <a:r>
              <a:rPr lang="en-US" sz="3200" dirty="0" smtClean="0">
                <a:latin typeface="HARIKRISHNA" pitchFamily="2" charset="0"/>
              </a:rPr>
              <a:t>&lt;</a:t>
            </a:r>
            <a:r>
              <a:rPr lang="en-US" sz="3200" dirty="0" err="1" smtClean="0">
                <a:latin typeface="HARIKRISHNA" pitchFamily="2" charset="0"/>
              </a:rPr>
              <a:t>nDiyi</a:t>
            </a:r>
            <a:r>
              <a:rPr lang="en-US" sz="3200" dirty="0" smtClean="0">
                <a:latin typeface="HARIKRISHNA" pitchFamily="2" charset="0"/>
              </a:rPr>
              <a:t>[</a:t>
            </a:r>
            <a:r>
              <a:rPr lang="en-US" sz="3200" dirty="0" err="1" smtClean="0">
                <a:latin typeface="HARIKRISHNA" pitchFamily="2" charset="0"/>
              </a:rPr>
              <a:t>ksieD</a:t>
            </a:r>
            <a:r>
              <a:rPr lang="en-US" sz="3200" dirty="0" smtClean="0">
                <a:latin typeface="HARIKRISHNA" pitchFamily="2" charset="0"/>
              </a:rPr>
              <a:t> </a:t>
            </a:r>
            <a:r>
              <a:rPr lang="en-US" sz="3200" dirty="0" err="1" smtClean="0">
                <a:latin typeface="HARIKRISHNA" pitchFamily="2" charset="0"/>
              </a:rPr>
              <a:t>y&amp;kt</a:t>
            </a:r>
            <a:r>
              <a:rPr lang="en-US" sz="3200" dirty="0" smtClean="0">
                <a:latin typeface="HARIKRISHNA" pitchFamily="2" charset="0"/>
              </a:rPr>
              <a:t> </a:t>
            </a:r>
            <a:r>
              <a:rPr lang="en-US" sz="3200" dirty="0" err="1" smtClean="0">
                <a:latin typeface="HARIKRISHNA" pitchFamily="2" charset="0"/>
              </a:rPr>
              <a:t>hvi</a:t>
            </a:r>
            <a:r>
              <a:rPr lang="en-US" sz="3200" dirty="0" smtClean="0">
                <a:latin typeface="HARIKRISHNA" pitchFamily="2" charset="0"/>
              </a:rPr>
              <a:t> </a:t>
            </a:r>
            <a:r>
              <a:rPr lang="en-US" sz="3200" dirty="0" err="1" smtClean="0">
                <a:latin typeface="HARIKRISHNA" pitchFamily="2" charset="0"/>
              </a:rPr>
              <a:t>uµC`vis</a:t>
            </a:r>
            <a:r>
              <a:rPr lang="en-US" sz="3200" dirty="0" smtClean="0">
                <a:latin typeface="HARIKRISHNA" pitchFamily="2" charset="0"/>
              </a:rPr>
              <a:t> </a:t>
            </a:r>
            <a:r>
              <a:rPr lang="en-US" sz="3200" dirty="0" err="1" smtClean="0">
                <a:latin typeface="HARIKRISHNA" pitchFamily="2" charset="0"/>
              </a:rPr>
              <a:t>Av$p</a:t>
            </a:r>
            <a:r>
              <a:rPr lang="en-US" sz="3200" dirty="0" smtClean="0">
                <a:latin typeface="HARIKRISHNA" pitchFamily="2" charset="0"/>
              </a:rPr>
              <a:t>[ </a:t>
            </a:r>
            <a:r>
              <a:rPr lang="en-US" sz="3200" dirty="0" err="1" smtClean="0">
                <a:latin typeface="HARIKRISHNA" pitchFamily="2" charset="0"/>
              </a:rPr>
              <a:t>nik</a:t>
            </a:r>
            <a:r>
              <a:rPr lang="en-US" sz="3200" dirty="0" smtClean="0">
                <a:latin typeface="HARIKRISHNA" pitchFamily="2" charset="0"/>
              </a:rPr>
              <a:t> </a:t>
            </a:r>
            <a:r>
              <a:rPr lang="en-US" sz="3200" dirty="0" err="1" smtClean="0">
                <a:latin typeface="HARIKRISHNA" pitchFamily="2" charset="0"/>
              </a:rPr>
              <a:t>oiri</a:t>
            </a:r>
            <a:r>
              <a:rPr lang="en-US" sz="3200" dirty="0" smtClean="0">
                <a:latin typeface="HARIKRISHNA" pitchFamily="2" charset="0"/>
              </a:rPr>
              <a:t> </a:t>
            </a:r>
            <a:r>
              <a:rPr lang="en-US" sz="3200" dirty="0" err="1" smtClean="0">
                <a:latin typeface="HARIKRISHNA" pitchFamily="2" charset="0"/>
              </a:rPr>
              <a:t>bhir</a:t>
            </a:r>
            <a:r>
              <a:rPr lang="en-US" sz="3200" dirty="0" smtClean="0">
                <a:latin typeface="HARIKRISHNA" pitchFamily="2" charset="0"/>
              </a:rPr>
              <a:t> n)</a:t>
            </a:r>
            <a:r>
              <a:rPr lang="en-US" sz="3200" dirty="0" err="1" smtClean="0">
                <a:latin typeface="HARIKRISHNA" pitchFamily="2" charset="0"/>
              </a:rPr>
              <a:t>kL</a:t>
            </a:r>
            <a:r>
              <a:rPr lang="en-US" sz="3200" dirty="0" smtClean="0">
                <a:latin typeface="HARIKRISHNA" pitchFamily="2" charset="0"/>
              </a:rPr>
              <a:t>[ C[.</a:t>
            </a:r>
          </a:p>
          <a:p>
            <a:endParaRPr lang="en-US" sz="3200" dirty="0" smtClean="0">
              <a:latin typeface="HARIKRISHNA" pitchFamily="2" charset="0"/>
            </a:endParaRPr>
          </a:p>
          <a:p>
            <a:endParaRPr lang="en-IN" sz="3200" dirty="0">
              <a:latin typeface="HARIKRISHNA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ontrols>
      <p:control spid="28673" name="ShockwaveFlash1" r:id="rId2" imgW="8642668" imgH="5760381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8" y="357166"/>
            <a:ext cx="2428860" cy="642942"/>
          </a:xfrm>
        </p:spPr>
        <p:txBody>
          <a:bodyPr>
            <a:noAutofit/>
          </a:bodyPr>
          <a:lstStyle/>
          <a:p>
            <a:r>
              <a:rPr lang="en-US" sz="4800" b="1" dirty="0" err="1" smtClean="0">
                <a:latin typeface="HARIKRISHNA" pitchFamily="2" charset="0"/>
              </a:rPr>
              <a:t>ÅvSnt</a:t>
            </a:r>
            <a:r>
              <a:rPr lang="en-US" sz="4800" b="1" dirty="0" smtClean="0">
                <a:latin typeface="HARIKRISHNA" pitchFamily="2" charset="0"/>
              </a:rPr>
              <a:t>&gt;#</a:t>
            </a:r>
            <a:r>
              <a:rPr lang="en-US" sz="4800" b="1" dirty="0" err="1" smtClean="0">
                <a:latin typeface="HARIKRISHNA" pitchFamily="2" charset="0"/>
              </a:rPr>
              <a:t>i</a:t>
            </a:r>
            <a:endParaRPr lang="en-IN" sz="4800" b="1" dirty="0">
              <a:latin typeface="HARIKRISHNA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000108"/>
            <a:ext cx="8715436" cy="55744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dirty="0" smtClean="0">
                <a:latin typeface="HARIKRISHNA" pitchFamily="2" charset="0"/>
              </a:rPr>
              <a:t>{5} </a:t>
            </a:r>
            <a:r>
              <a:rPr lang="en-US" sz="3200" dirty="0" err="1" smtClean="0">
                <a:latin typeface="HARIKRISHNA" pitchFamily="2" charset="0"/>
              </a:rPr>
              <a:t>uri</a:t>
            </a:r>
            <a:r>
              <a:rPr lang="en-US" sz="3200" dirty="0" smtClean="0">
                <a:latin typeface="HARIKRISHNA" pitchFamily="2" charset="0"/>
              </a:rPr>
              <a:t>[</a:t>
            </a:r>
            <a:r>
              <a:rPr lang="en-US" sz="3200" dirty="0" err="1" smtClean="0">
                <a:latin typeface="HARIKRISHNA" pitchFamily="2" charset="0"/>
              </a:rPr>
              <a:t>dr</a:t>
            </a:r>
            <a:r>
              <a:rPr lang="en-US" sz="3200" dirty="0" smtClean="0">
                <a:latin typeface="HARIKRISHNA" pitchFamily="2" charset="0"/>
              </a:rPr>
              <a:t> </a:t>
            </a:r>
            <a:r>
              <a:rPr lang="en-US" sz="3200" dirty="0" err="1" smtClean="0">
                <a:latin typeface="HARIKRISHNA" pitchFamily="2" charset="0"/>
              </a:rPr>
              <a:t>pTl</a:t>
            </a:r>
            <a:endParaRPr lang="en-US" sz="3200" dirty="0" smtClean="0">
              <a:latin typeface="HARIKRISHNA" pitchFamily="2" charset="0"/>
            </a:endParaRPr>
          </a:p>
          <a:p>
            <a:r>
              <a:rPr lang="en-US" sz="3200" dirty="0" err="1" smtClean="0">
                <a:latin typeface="HARIKRISHNA" pitchFamily="2" charset="0"/>
              </a:rPr>
              <a:t>Åvi</a:t>
            </a:r>
            <a:r>
              <a:rPr lang="en-US" sz="3200" dirty="0" smtClean="0">
                <a:latin typeface="HARIKRISHNA" pitchFamily="2" charset="0"/>
              </a:rPr>
              <a:t>[</a:t>
            </a:r>
            <a:r>
              <a:rPr lang="en-US" sz="3200" dirty="0" err="1" smtClean="0">
                <a:latin typeface="HARIKRISHNA" pitchFamily="2" charset="0"/>
              </a:rPr>
              <a:t>si</a:t>
            </a:r>
            <a:r>
              <a:rPr lang="en-US" sz="3200" dirty="0" smtClean="0">
                <a:latin typeface="HARIKRISHNA" pitchFamily="2" charset="0"/>
              </a:rPr>
              <a:t>[µ</a:t>
            </a:r>
            <a:r>
              <a:rPr lang="en-US" sz="3200" dirty="0" err="1" smtClean="0">
                <a:latin typeface="HARIKRISHNA" pitchFamily="2" charset="0"/>
              </a:rPr>
              <a:t>C`visn</a:t>
            </a:r>
            <a:r>
              <a:rPr lang="en-US" sz="3200" dirty="0" smtClean="0">
                <a:latin typeface="HARIKRISHNA" pitchFamily="2" charset="0"/>
              </a:rPr>
              <a:t>) (k\</a:t>
            </a:r>
            <a:r>
              <a:rPr lang="en-US" sz="3200" dirty="0" err="1" smtClean="0">
                <a:latin typeface="HARIKRISHNA" pitchFamily="2" charset="0"/>
              </a:rPr>
              <a:t>yi</a:t>
            </a:r>
            <a:r>
              <a:rPr lang="en-US" sz="3200" dirty="0" smtClean="0">
                <a:latin typeface="HARIKRISHNA" pitchFamily="2" charset="0"/>
              </a:rPr>
              <a:t> </a:t>
            </a:r>
            <a:r>
              <a:rPr lang="en-US" sz="3200" dirty="0" err="1" smtClean="0">
                <a:latin typeface="HARIKRISHNA" pitchFamily="2" charset="0"/>
              </a:rPr>
              <a:t>miT</a:t>
            </a:r>
            <a:r>
              <a:rPr lang="en-US" sz="3200" dirty="0" smtClean="0">
                <a:latin typeface="HARIKRISHNA" pitchFamily="2" charset="0"/>
              </a:rPr>
              <a:t>[ </a:t>
            </a:r>
            <a:r>
              <a:rPr lang="en-US" sz="3200" dirty="0" err="1" smtClean="0">
                <a:latin typeface="HARIKRISHNA" pitchFamily="2" charset="0"/>
              </a:rPr>
              <a:t>uri</a:t>
            </a:r>
            <a:r>
              <a:rPr lang="en-US" sz="3200" dirty="0" smtClean="0">
                <a:latin typeface="HARIKRISHNA" pitchFamily="2" charset="0"/>
              </a:rPr>
              <a:t>[</a:t>
            </a:r>
            <a:r>
              <a:rPr lang="en-US" sz="3200" dirty="0" err="1" smtClean="0">
                <a:latin typeface="HARIKRISHNA" pitchFamily="2" charset="0"/>
              </a:rPr>
              <a:t>dr</a:t>
            </a:r>
            <a:r>
              <a:rPr lang="en-US" sz="3200" dirty="0" smtClean="0">
                <a:latin typeface="HARIKRISHNA" pitchFamily="2" charset="0"/>
              </a:rPr>
              <a:t> </a:t>
            </a:r>
            <a:r>
              <a:rPr lang="en-US" sz="3200" dirty="0" err="1" smtClean="0">
                <a:latin typeface="HARIKRISHNA" pitchFamily="2" charset="0"/>
              </a:rPr>
              <a:t>pTl</a:t>
            </a:r>
            <a:r>
              <a:rPr lang="en-US" sz="3200" dirty="0" smtClean="0">
                <a:latin typeface="HARIKRISHNA" pitchFamily="2" charset="0"/>
              </a:rPr>
              <a:t> </a:t>
            </a:r>
            <a:r>
              <a:rPr lang="en-US" sz="3200" dirty="0" err="1" smtClean="0">
                <a:latin typeface="HARIKRISHNA" pitchFamily="2" charset="0"/>
              </a:rPr>
              <a:t>mhRvni</a:t>
            </a:r>
            <a:r>
              <a:rPr lang="en-US" sz="3200" dirty="0" smtClean="0">
                <a:latin typeface="HARIKRISHNA" pitchFamily="2" charset="0"/>
              </a:rPr>
              <a:t>[ Big </a:t>
            </a:r>
            <a:r>
              <a:rPr lang="en-US" sz="3200" dirty="0" err="1" smtClean="0">
                <a:latin typeface="HARIKRISHNA" pitchFamily="2" charset="0"/>
              </a:rPr>
              <a:t>Bjv</a:t>
            </a:r>
            <a:r>
              <a:rPr lang="en-US" sz="3200" dirty="0" smtClean="0">
                <a:latin typeface="HARIKRISHNA" pitchFamily="2" charset="0"/>
              </a:rPr>
              <a:t>[ C[.</a:t>
            </a:r>
          </a:p>
          <a:p>
            <a:r>
              <a:rPr lang="en-US" sz="3200" dirty="0" err="1" smtClean="0">
                <a:latin typeface="HARIKRISHNA" pitchFamily="2" charset="0"/>
              </a:rPr>
              <a:t>jyir</a:t>
            </a:r>
            <a:r>
              <a:rPr lang="en-US" sz="3200" dirty="0" smtClean="0">
                <a:latin typeface="HARIKRISHNA" pitchFamily="2" charset="0"/>
              </a:rPr>
              <a:t>[ </a:t>
            </a:r>
            <a:r>
              <a:rPr lang="en-US" sz="3200" dirty="0" err="1" smtClean="0">
                <a:latin typeface="HARIKRISHNA" pitchFamily="2" charset="0"/>
              </a:rPr>
              <a:t>uri</a:t>
            </a:r>
            <a:r>
              <a:rPr lang="en-US" sz="3200" dirty="0" smtClean="0">
                <a:latin typeface="HARIKRISHNA" pitchFamily="2" charset="0"/>
              </a:rPr>
              <a:t>[</a:t>
            </a:r>
            <a:r>
              <a:rPr lang="en-US" sz="3200" dirty="0" err="1" smtClean="0">
                <a:latin typeface="HARIKRISHNA" pitchFamily="2" charset="0"/>
              </a:rPr>
              <a:t>dr</a:t>
            </a:r>
            <a:r>
              <a:rPr lang="en-US" sz="3200" dirty="0" smtClean="0">
                <a:latin typeface="HARIKRISHNA" pitchFamily="2" charset="0"/>
              </a:rPr>
              <a:t> </a:t>
            </a:r>
            <a:r>
              <a:rPr lang="en-US" sz="3200" dirty="0" err="1" smtClean="0">
                <a:latin typeface="HARIKRISHNA" pitchFamily="2" charset="0"/>
              </a:rPr>
              <a:t>pTln</a:t>
            </a:r>
            <a:r>
              <a:rPr lang="en-US" sz="3200" dirty="0" smtClean="0">
                <a:latin typeface="HARIKRISHNA" pitchFamily="2" charset="0"/>
              </a:rPr>
              <a:t>&amp; s&gt;</a:t>
            </a:r>
            <a:r>
              <a:rPr lang="en-US" sz="3200" dirty="0" err="1" smtClean="0">
                <a:latin typeface="HARIKRISHNA" pitchFamily="2" charset="0"/>
              </a:rPr>
              <a:t>ki</a:t>
            </a:r>
            <a:r>
              <a:rPr lang="en-US" sz="3200" dirty="0" smtClean="0">
                <a:latin typeface="HARIKRISHNA" pitchFamily="2" charset="0"/>
              </a:rPr>
              <a:t>[</a:t>
            </a:r>
            <a:r>
              <a:rPr lang="en-US" sz="3200" dirty="0" err="1" smtClean="0">
                <a:latin typeface="HARIKRISHNA" pitchFamily="2" charset="0"/>
              </a:rPr>
              <a:t>cn</a:t>
            </a:r>
            <a:r>
              <a:rPr lang="en-US" sz="3200" dirty="0" smtClean="0">
                <a:latin typeface="HARIKRISHNA" pitchFamily="2" charset="0"/>
              </a:rPr>
              <a:t> </a:t>
            </a:r>
            <a:r>
              <a:rPr lang="en-US" sz="3200" dirty="0" err="1" smtClean="0">
                <a:latin typeface="HARIKRISHNA" pitchFamily="2" charset="0"/>
              </a:rPr>
              <a:t>Yiy</a:t>
            </a:r>
            <a:r>
              <a:rPr lang="en-US" sz="3200" dirty="0" smtClean="0">
                <a:latin typeface="HARIKRISHNA" pitchFamily="2" charset="0"/>
              </a:rPr>
              <a:t> </a:t>
            </a:r>
            <a:r>
              <a:rPr lang="en-US" sz="3200" dirty="0" err="1" smtClean="0">
                <a:latin typeface="HARIKRISHNA" pitchFamily="2" charset="0"/>
              </a:rPr>
              <a:t>Ryir</a:t>
            </a:r>
            <a:r>
              <a:rPr lang="en-US" sz="3200" dirty="0" smtClean="0">
                <a:latin typeface="HARIKRISHNA" pitchFamily="2" charset="0"/>
              </a:rPr>
              <a:t>[ f[</a:t>
            </a:r>
            <a:r>
              <a:rPr lang="en-US" sz="3200" dirty="0" err="1" smtClean="0">
                <a:latin typeface="HARIKRISHNA" pitchFamily="2" charset="0"/>
              </a:rPr>
              <a:t>fsi</a:t>
            </a:r>
            <a:r>
              <a:rPr lang="en-US" sz="3200" dirty="0" smtClean="0">
                <a:latin typeface="HARIKRISHNA" pitchFamily="2" charset="0"/>
              </a:rPr>
              <a:t> </a:t>
            </a:r>
            <a:r>
              <a:rPr lang="en-US" sz="3200" dirty="0" err="1" smtClean="0">
                <a:latin typeface="HARIKRISHNA" pitchFamily="2" charset="0"/>
              </a:rPr>
              <a:t>f&amp;l</a:t>
            </a:r>
            <a:r>
              <a:rPr lang="en-US" sz="3200" dirty="0" smtClean="0">
                <a:latin typeface="HARIKRISHNA" pitchFamily="2" charset="0"/>
              </a:rPr>
              <a:t>[ C[. </a:t>
            </a:r>
            <a:r>
              <a:rPr lang="en-US" sz="3200" dirty="0" err="1" smtClean="0">
                <a:latin typeface="HARIKRISHNA" pitchFamily="2" charset="0"/>
              </a:rPr>
              <a:t>aiY</a:t>
            </a:r>
            <a:r>
              <a:rPr lang="en-US" sz="3200" dirty="0" smtClean="0">
                <a:latin typeface="HARIKRISHNA" pitchFamily="2" charset="0"/>
              </a:rPr>
              <a:t>) f[</a:t>
            </a:r>
            <a:r>
              <a:rPr lang="en-US" sz="3200" dirty="0" err="1" smtClean="0">
                <a:latin typeface="HARIKRISHNA" pitchFamily="2" charset="0"/>
              </a:rPr>
              <a:t>fsimi</a:t>
            </a:r>
            <a:r>
              <a:rPr lang="en-US" sz="3200" dirty="0" smtClean="0">
                <a:latin typeface="HARIKRISHNA" pitchFamily="2" charset="0"/>
              </a:rPr>
              <a:t>&gt; </a:t>
            </a:r>
            <a:r>
              <a:rPr lang="en-US" sz="3200" dirty="0" err="1" smtClean="0">
                <a:latin typeface="HARIKRISHNA" pitchFamily="2" charset="0"/>
              </a:rPr>
              <a:t>hvin</a:t>
            </a:r>
            <a:r>
              <a:rPr lang="en-US" sz="3200" dirty="0" smtClean="0">
                <a:latin typeface="HARIKRISHNA" pitchFamily="2" charset="0"/>
              </a:rPr>
              <a:t>&amp; </a:t>
            </a:r>
            <a:r>
              <a:rPr lang="en-US" sz="3200" dirty="0" err="1" smtClean="0">
                <a:latin typeface="HARIKRISHNA" pitchFamily="2" charset="0"/>
              </a:rPr>
              <a:t>dbiN</a:t>
            </a:r>
            <a:r>
              <a:rPr lang="en-US" sz="3200" dirty="0" smtClean="0">
                <a:latin typeface="HARIKRISHNA" pitchFamily="2" charset="0"/>
              </a:rPr>
              <a:t> GT[ C[ </a:t>
            </a:r>
            <a:r>
              <a:rPr lang="en-US" sz="3200" dirty="0" err="1" smtClean="0">
                <a:latin typeface="HARIKRISHNA" pitchFamily="2" charset="0"/>
              </a:rPr>
              <a:t>aiY</a:t>
            </a:r>
            <a:r>
              <a:rPr lang="en-US" sz="3200" dirty="0" smtClean="0">
                <a:latin typeface="HARIKRISHNA" pitchFamily="2" charset="0"/>
              </a:rPr>
              <a:t>) </a:t>
            </a:r>
            <a:r>
              <a:rPr lang="en-US" sz="3200" dirty="0" err="1" smtClean="0">
                <a:latin typeface="HARIKRISHNA" pitchFamily="2" charset="0"/>
              </a:rPr>
              <a:t>bhirn</a:t>
            </a:r>
            <a:r>
              <a:rPr lang="en-US" sz="3200" dirty="0" smtClean="0">
                <a:latin typeface="HARIKRISHNA" pitchFamily="2" charset="0"/>
              </a:rPr>
              <a:t>) </a:t>
            </a:r>
            <a:r>
              <a:rPr lang="en-US" sz="3200" dirty="0" err="1" smtClean="0">
                <a:latin typeface="HARIKRISHNA" pitchFamily="2" charset="0"/>
              </a:rPr>
              <a:t>hvi</a:t>
            </a:r>
            <a:r>
              <a:rPr lang="en-US" sz="3200" dirty="0" smtClean="0">
                <a:latin typeface="HARIKRISHNA" pitchFamily="2" charset="0"/>
              </a:rPr>
              <a:t> </a:t>
            </a:r>
            <a:r>
              <a:rPr lang="en-US" sz="3200" dirty="0" err="1" smtClean="0">
                <a:latin typeface="HARIKRISHNA" pitchFamily="2" charset="0"/>
              </a:rPr>
              <a:t>nik</a:t>
            </a:r>
            <a:r>
              <a:rPr lang="en-US" sz="3200" dirty="0" smtClean="0">
                <a:latin typeface="HARIKRISHNA" pitchFamily="2" charset="0"/>
              </a:rPr>
              <a:t> </a:t>
            </a:r>
            <a:r>
              <a:rPr lang="en-US" sz="3200" dirty="0" err="1" smtClean="0">
                <a:latin typeface="HARIKRISHNA" pitchFamily="2" charset="0"/>
              </a:rPr>
              <a:t>viT</a:t>
            </a:r>
            <a:r>
              <a:rPr lang="en-US" sz="3200" dirty="0" smtClean="0">
                <a:latin typeface="HARIKRISHNA" pitchFamily="2" charset="0"/>
              </a:rPr>
              <a:t>[ h[</a:t>
            </a:r>
            <a:r>
              <a:rPr lang="en-US" sz="3200" dirty="0" err="1" smtClean="0">
                <a:latin typeface="HARIKRISHNA" pitchFamily="2" charset="0"/>
              </a:rPr>
              <a:t>fsimi</a:t>
            </a:r>
            <a:r>
              <a:rPr lang="en-US" sz="3200" dirty="0" smtClean="0">
                <a:latin typeface="HARIKRISHNA" pitchFamily="2" charset="0"/>
              </a:rPr>
              <a:t>&gt; </a:t>
            </a:r>
            <a:r>
              <a:rPr lang="en-US" sz="3200" dirty="0" err="1" smtClean="0">
                <a:latin typeface="HARIKRISHNA" pitchFamily="2" charset="0"/>
              </a:rPr>
              <a:t>diKl</a:t>
            </a:r>
            <a:r>
              <a:rPr lang="en-US" sz="3200" dirty="0" smtClean="0">
                <a:latin typeface="HARIKRISHNA" pitchFamily="2" charset="0"/>
              </a:rPr>
              <a:t> </a:t>
            </a:r>
            <a:r>
              <a:rPr lang="en-US" sz="3200" dirty="0" err="1" smtClean="0">
                <a:latin typeface="HARIKRISHNA" pitchFamily="2" charset="0"/>
              </a:rPr>
              <a:t>Yiy</a:t>
            </a:r>
            <a:r>
              <a:rPr lang="en-US" sz="3200" dirty="0" smtClean="0">
                <a:latin typeface="HARIKRISHNA" pitchFamily="2" charset="0"/>
              </a:rPr>
              <a:t> C[.</a:t>
            </a:r>
            <a:r>
              <a:rPr lang="en-US" sz="3200" dirty="0" err="1" smtClean="0">
                <a:latin typeface="HARIKRISHNA" pitchFamily="2" charset="0"/>
              </a:rPr>
              <a:t>ai</a:t>
            </a:r>
            <a:r>
              <a:rPr lang="en-US" sz="3200" dirty="0" smtClean="0">
                <a:latin typeface="HARIKRISHNA" pitchFamily="2" charset="0"/>
              </a:rPr>
              <a:t> (k\yin[ </a:t>
            </a:r>
            <a:r>
              <a:rPr lang="en-US" sz="3200" dirty="0" err="1" smtClean="0">
                <a:latin typeface="HARIKRISHNA" pitchFamily="2" charset="0"/>
              </a:rPr>
              <a:t>aipN</a:t>
            </a:r>
            <a:r>
              <a:rPr lang="en-US" sz="3200" dirty="0" smtClean="0">
                <a:latin typeface="HARIKRISHNA" pitchFamily="2" charset="0"/>
              </a:rPr>
              <a:t>[ </a:t>
            </a:r>
            <a:r>
              <a:rPr lang="en-US" sz="3200" dirty="0" err="1" smtClean="0">
                <a:latin typeface="HARIKRISHNA" pitchFamily="2" charset="0"/>
              </a:rPr>
              <a:t>Åvis</a:t>
            </a:r>
            <a:r>
              <a:rPr lang="en-US" sz="3200" dirty="0" smtClean="0">
                <a:latin typeface="HARIKRISHNA" pitchFamily="2" charset="0"/>
              </a:rPr>
              <a:t> </a:t>
            </a:r>
            <a:r>
              <a:rPr lang="en-US" sz="3200" dirty="0" err="1" smtClean="0">
                <a:latin typeface="HARIKRISHNA" pitchFamily="2" charset="0"/>
              </a:rPr>
              <a:t>kh</a:t>
            </a:r>
            <a:r>
              <a:rPr lang="en-US" sz="3200" dirty="0" smtClean="0">
                <a:latin typeface="HARIKRISHNA" pitchFamily="2" charset="0"/>
              </a:rPr>
              <a:t>)y[ C)a[</a:t>
            </a:r>
          </a:p>
          <a:p>
            <a:r>
              <a:rPr lang="en-US" sz="3200" dirty="0" err="1" smtClean="0">
                <a:latin typeface="HARIKRISHNA" pitchFamily="2" charset="0"/>
              </a:rPr>
              <a:t>jyir</a:t>
            </a:r>
            <a:r>
              <a:rPr lang="en-US" sz="3200" dirty="0" smtClean="0">
                <a:latin typeface="HARIKRISHNA" pitchFamily="2" charset="0"/>
              </a:rPr>
              <a:t>[ </a:t>
            </a:r>
            <a:r>
              <a:rPr lang="en-US" sz="3200" dirty="0" err="1" smtClean="0">
                <a:latin typeface="HARIKRISHNA" pitchFamily="2" charset="0"/>
              </a:rPr>
              <a:t>uri</a:t>
            </a:r>
            <a:r>
              <a:rPr lang="en-US" sz="3200" dirty="0" smtClean="0">
                <a:latin typeface="HARIKRISHNA" pitchFamily="2" charset="0"/>
              </a:rPr>
              <a:t>[</a:t>
            </a:r>
            <a:r>
              <a:rPr lang="en-US" sz="3200" dirty="0" err="1" smtClean="0">
                <a:latin typeface="HARIKRISHNA" pitchFamily="2" charset="0"/>
              </a:rPr>
              <a:t>dr</a:t>
            </a:r>
            <a:r>
              <a:rPr lang="en-US" sz="3200" dirty="0" smtClean="0">
                <a:latin typeface="HARIKRISHNA" pitchFamily="2" charset="0"/>
              </a:rPr>
              <a:t> </a:t>
            </a:r>
            <a:r>
              <a:rPr lang="en-US" sz="3200" dirty="0" err="1" smtClean="0">
                <a:latin typeface="HARIKRISHNA" pitchFamily="2" charset="0"/>
              </a:rPr>
              <a:t>pTln</a:t>
            </a:r>
            <a:r>
              <a:rPr lang="en-US" sz="3200" dirty="0" smtClean="0">
                <a:latin typeface="HARIKRISHNA" pitchFamily="2" charset="0"/>
              </a:rPr>
              <a:t>&amp; (</a:t>
            </a:r>
            <a:r>
              <a:rPr lang="en-US" sz="3200" dirty="0" err="1" smtClean="0">
                <a:latin typeface="HARIKRISHNA" pitchFamily="2" charset="0"/>
              </a:rPr>
              <a:t>vAtrN</a:t>
            </a:r>
            <a:r>
              <a:rPr lang="en-US" sz="3200" dirty="0" smtClean="0">
                <a:latin typeface="HARIKRISHNA" pitchFamily="2" charset="0"/>
              </a:rPr>
              <a:t> </a:t>
            </a:r>
            <a:r>
              <a:rPr lang="en-US" sz="3200" dirty="0" err="1" smtClean="0">
                <a:latin typeface="HARIKRISHNA" pitchFamily="2" charset="0"/>
              </a:rPr>
              <a:t>Yiy</a:t>
            </a:r>
            <a:r>
              <a:rPr lang="en-US" sz="3200" dirty="0" smtClean="0">
                <a:latin typeface="HARIKRISHNA" pitchFamily="2" charset="0"/>
              </a:rPr>
              <a:t> </a:t>
            </a:r>
            <a:r>
              <a:rPr lang="en-US" sz="3200" dirty="0" err="1" smtClean="0">
                <a:latin typeface="HARIKRISHNA" pitchFamily="2" charset="0"/>
              </a:rPr>
              <a:t>Ryir</a:t>
            </a:r>
            <a:r>
              <a:rPr lang="en-US" sz="3200" dirty="0" smtClean="0">
                <a:latin typeface="HARIKRISHNA" pitchFamily="2" charset="0"/>
              </a:rPr>
              <a:t>[ f[</a:t>
            </a:r>
            <a:r>
              <a:rPr lang="en-US" sz="3200" dirty="0" err="1" smtClean="0">
                <a:latin typeface="HARIKRISHNA" pitchFamily="2" charset="0"/>
              </a:rPr>
              <a:t>fsi</a:t>
            </a:r>
            <a:r>
              <a:rPr lang="en-US" sz="3200" dirty="0" smtClean="0">
                <a:latin typeface="HARIKRISHNA" pitchFamily="2" charset="0"/>
              </a:rPr>
              <a:t> s&gt;</a:t>
            </a:r>
            <a:r>
              <a:rPr lang="en-US" sz="3200" dirty="0" err="1" smtClean="0">
                <a:latin typeface="HARIKRISHNA" pitchFamily="2" charset="0"/>
              </a:rPr>
              <a:t>ki</a:t>
            </a:r>
            <a:r>
              <a:rPr lang="en-US" sz="3200" dirty="0" smtClean="0">
                <a:latin typeface="HARIKRISHNA" pitchFamily="2" charset="0"/>
              </a:rPr>
              <a:t>[</a:t>
            </a:r>
            <a:r>
              <a:rPr lang="en-US" sz="3200" dirty="0" err="1" smtClean="0">
                <a:latin typeface="HARIKRISHNA" pitchFamily="2" charset="0"/>
              </a:rPr>
              <a:t>ciy</a:t>
            </a:r>
            <a:r>
              <a:rPr lang="en-US" sz="3200" dirty="0" smtClean="0">
                <a:latin typeface="HARIKRISHNA" pitchFamily="2" charset="0"/>
              </a:rPr>
              <a:t> C[ </a:t>
            </a:r>
            <a:r>
              <a:rPr lang="en-US" sz="3200" dirty="0" err="1" smtClean="0">
                <a:latin typeface="HARIKRISHNA" pitchFamily="2" charset="0"/>
              </a:rPr>
              <a:t>aiY</a:t>
            </a:r>
            <a:r>
              <a:rPr lang="en-US" sz="3200" dirty="0" smtClean="0">
                <a:latin typeface="HARIKRISHNA" pitchFamily="2" charset="0"/>
              </a:rPr>
              <a:t>) f[</a:t>
            </a:r>
            <a:r>
              <a:rPr lang="en-US" sz="3200" dirty="0" err="1" smtClean="0">
                <a:latin typeface="HARIKRISHNA" pitchFamily="2" charset="0"/>
              </a:rPr>
              <a:t>fsimi</a:t>
            </a:r>
            <a:r>
              <a:rPr lang="en-US" sz="3200" dirty="0" smtClean="0">
                <a:latin typeface="HARIKRISHNA" pitchFamily="2" charset="0"/>
              </a:rPr>
              <a:t>&gt; </a:t>
            </a:r>
            <a:r>
              <a:rPr lang="en-US" sz="3200" dirty="0" err="1" smtClean="0">
                <a:latin typeface="HARIKRISHNA" pitchFamily="2" charset="0"/>
              </a:rPr>
              <a:t>hvin</a:t>
            </a:r>
            <a:r>
              <a:rPr lang="en-US" sz="3200" dirty="0" smtClean="0">
                <a:latin typeface="HARIKRISHNA" pitchFamily="2" charset="0"/>
              </a:rPr>
              <a:t>&amp; </a:t>
            </a:r>
            <a:r>
              <a:rPr lang="en-US" sz="3200" dirty="0" err="1" smtClean="0">
                <a:latin typeface="HARIKRISHNA" pitchFamily="2" charset="0"/>
              </a:rPr>
              <a:t>dbiN</a:t>
            </a:r>
            <a:r>
              <a:rPr lang="en-US" sz="3200" dirty="0" smtClean="0">
                <a:latin typeface="HARIKRISHNA" pitchFamily="2" charset="0"/>
              </a:rPr>
              <a:t> </a:t>
            </a:r>
            <a:r>
              <a:rPr lang="en-US" sz="3200" dirty="0" err="1" smtClean="0">
                <a:latin typeface="HARIKRISHNA" pitchFamily="2" charset="0"/>
              </a:rPr>
              <a:t>vF</a:t>
            </a:r>
            <a:r>
              <a:rPr lang="en-US" sz="3200" dirty="0" smtClean="0">
                <a:latin typeface="HARIKRISHNA" pitchFamily="2" charset="0"/>
              </a:rPr>
              <a:t>[ C[ an[ f[</a:t>
            </a:r>
            <a:r>
              <a:rPr lang="en-US" sz="3200" dirty="0" err="1" smtClean="0">
                <a:latin typeface="HARIKRISHNA" pitchFamily="2" charset="0"/>
              </a:rPr>
              <a:t>fsimin</a:t>
            </a:r>
            <a:r>
              <a:rPr lang="en-US" sz="3200" dirty="0" smtClean="0">
                <a:latin typeface="HARIKRISHNA" pitchFamily="2" charset="0"/>
              </a:rPr>
              <a:t>) </a:t>
            </a:r>
            <a:r>
              <a:rPr lang="en-US" sz="3200" dirty="0" err="1" smtClean="0">
                <a:latin typeface="HARIKRISHNA" pitchFamily="2" charset="0"/>
              </a:rPr>
              <a:t>hvi</a:t>
            </a:r>
            <a:r>
              <a:rPr lang="en-US" sz="3200" dirty="0" smtClean="0">
                <a:latin typeface="HARIKRISHNA" pitchFamily="2" charset="0"/>
              </a:rPr>
              <a:t> </a:t>
            </a:r>
            <a:r>
              <a:rPr lang="en-US" sz="3200" dirty="0" err="1" smtClean="0">
                <a:latin typeface="HARIKRISHNA" pitchFamily="2" charset="0"/>
              </a:rPr>
              <a:t>nik</a:t>
            </a:r>
            <a:r>
              <a:rPr lang="en-US" sz="3200" dirty="0" smtClean="0">
                <a:latin typeface="HARIKRISHNA" pitchFamily="2" charset="0"/>
              </a:rPr>
              <a:t> </a:t>
            </a:r>
            <a:r>
              <a:rPr lang="en-US" sz="3200" dirty="0" err="1" smtClean="0">
                <a:latin typeface="HARIKRISHNA" pitchFamily="2" charset="0"/>
              </a:rPr>
              <a:t>viT</a:t>
            </a:r>
            <a:r>
              <a:rPr lang="en-US" sz="3200" dirty="0" smtClean="0">
                <a:latin typeface="HARIKRISHNA" pitchFamily="2" charset="0"/>
              </a:rPr>
              <a:t>[ </a:t>
            </a:r>
            <a:r>
              <a:rPr lang="en-US" sz="3200" dirty="0" err="1" smtClean="0">
                <a:latin typeface="HARIKRISHNA" pitchFamily="2" charset="0"/>
              </a:rPr>
              <a:t>bhir</a:t>
            </a:r>
            <a:r>
              <a:rPr lang="en-US" sz="3200" dirty="0" smtClean="0">
                <a:latin typeface="HARIKRISHNA" pitchFamily="2" charset="0"/>
              </a:rPr>
              <a:t> n)</a:t>
            </a:r>
            <a:r>
              <a:rPr lang="en-US" sz="3200" dirty="0" err="1" smtClean="0">
                <a:latin typeface="HARIKRISHNA" pitchFamily="2" charset="0"/>
              </a:rPr>
              <a:t>kL</a:t>
            </a:r>
            <a:r>
              <a:rPr lang="en-US" sz="3200" dirty="0" smtClean="0">
                <a:latin typeface="HARIKRISHNA" pitchFamily="2" charset="0"/>
              </a:rPr>
              <a:t>[ C[ j[n[ </a:t>
            </a:r>
            <a:r>
              <a:rPr lang="en-US" sz="3200" dirty="0" err="1" smtClean="0">
                <a:latin typeface="HARIKRISHNA" pitchFamily="2" charset="0"/>
              </a:rPr>
              <a:t>aipN</a:t>
            </a:r>
            <a:r>
              <a:rPr lang="en-US" sz="3200" dirty="0" smtClean="0">
                <a:latin typeface="HARIKRISHNA" pitchFamily="2" charset="0"/>
              </a:rPr>
              <a:t>[ </a:t>
            </a:r>
            <a:r>
              <a:rPr lang="en-US" sz="3200" dirty="0" err="1" smtClean="0">
                <a:latin typeface="HARIKRISHNA" pitchFamily="2" charset="0"/>
              </a:rPr>
              <a:t>uµC`vis</a:t>
            </a:r>
            <a:r>
              <a:rPr lang="en-US" sz="3200" dirty="0" smtClean="0">
                <a:latin typeface="HARIKRISHNA" pitchFamily="2" charset="0"/>
              </a:rPr>
              <a:t> </a:t>
            </a:r>
            <a:r>
              <a:rPr lang="en-US" sz="3200" dirty="0" err="1" smtClean="0">
                <a:latin typeface="HARIKRISHNA" pitchFamily="2" charset="0"/>
              </a:rPr>
              <a:t>kh</a:t>
            </a:r>
            <a:r>
              <a:rPr lang="en-US" sz="3200" dirty="0" smtClean="0">
                <a:latin typeface="HARIKRISHNA" pitchFamily="2" charset="0"/>
              </a:rPr>
              <a:t>)y[ C)a[.</a:t>
            </a:r>
          </a:p>
          <a:p>
            <a:r>
              <a:rPr lang="en-US" sz="3200" dirty="0" smtClean="0">
                <a:latin typeface="HARIKRISHNA" pitchFamily="2" charset="0"/>
              </a:rPr>
              <a:t>aim </a:t>
            </a:r>
            <a:r>
              <a:rPr lang="en-US" sz="3200" dirty="0" err="1" smtClean="0">
                <a:latin typeface="HARIKRISHNA" pitchFamily="2" charset="0"/>
              </a:rPr>
              <a:t>uri</a:t>
            </a:r>
            <a:r>
              <a:rPr lang="en-US" sz="3200" dirty="0" smtClean="0">
                <a:latin typeface="HARIKRISHNA" pitchFamily="2" charset="0"/>
              </a:rPr>
              <a:t>[</a:t>
            </a:r>
            <a:r>
              <a:rPr lang="en-US" sz="3200" dirty="0" err="1" smtClean="0">
                <a:latin typeface="HARIKRISHNA" pitchFamily="2" charset="0"/>
              </a:rPr>
              <a:t>dr</a:t>
            </a:r>
            <a:r>
              <a:rPr lang="en-US" sz="3200" dirty="0" smtClean="0">
                <a:latin typeface="HARIKRISHNA" pitchFamily="2" charset="0"/>
              </a:rPr>
              <a:t> </a:t>
            </a:r>
            <a:r>
              <a:rPr lang="en-US" sz="3200" dirty="0" err="1" smtClean="0">
                <a:latin typeface="HARIKRISHNA" pitchFamily="2" charset="0"/>
              </a:rPr>
              <a:t>pT</a:t>
            </a:r>
            <a:r>
              <a:rPr lang="en-US" sz="3200" dirty="0" smtClean="0">
                <a:latin typeface="HARIKRISHNA" pitchFamily="2" charset="0"/>
              </a:rPr>
              <a:t>[</a:t>
            </a:r>
            <a:r>
              <a:rPr lang="en-US" sz="3200" dirty="0" err="1" smtClean="0">
                <a:latin typeface="HARIKRISHNA" pitchFamily="2" charset="0"/>
              </a:rPr>
              <a:t>lni</a:t>
            </a:r>
            <a:r>
              <a:rPr lang="en-US" sz="3200" dirty="0" smtClean="0">
                <a:latin typeface="HARIKRISHNA" pitchFamily="2" charset="0"/>
              </a:rPr>
              <a:t> s&gt;</a:t>
            </a:r>
            <a:r>
              <a:rPr lang="en-US" sz="3200" dirty="0" err="1" smtClean="0">
                <a:latin typeface="HARIKRISHNA" pitchFamily="2" charset="0"/>
              </a:rPr>
              <a:t>ki</a:t>
            </a:r>
            <a:r>
              <a:rPr lang="en-US" sz="3200" dirty="0" smtClean="0">
                <a:latin typeface="HARIKRISHNA" pitchFamily="2" charset="0"/>
              </a:rPr>
              <a:t>[</a:t>
            </a:r>
            <a:r>
              <a:rPr lang="en-US" sz="3200" dirty="0" err="1" smtClean="0">
                <a:latin typeface="HARIKRISHNA" pitchFamily="2" charset="0"/>
              </a:rPr>
              <a:t>cn</a:t>
            </a:r>
            <a:r>
              <a:rPr lang="en-US" sz="3200" dirty="0" smtClean="0">
                <a:latin typeface="HARIKRISHNA" pitchFamily="2" charset="0"/>
              </a:rPr>
              <a:t> an[ (</a:t>
            </a:r>
            <a:r>
              <a:rPr lang="en-US" sz="3200" dirty="0" err="1" smtClean="0">
                <a:latin typeface="HARIKRISHNA" pitchFamily="2" charset="0"/>
              </a:rPr>
              <a:t>vAtrNni</a:t>
            </a:r>
            <a:r>
              <a:rPr lang="en-US" sz="3200" dirty="0" smtClean="0">
                <a:latin typeface="HARIKRISHNA" pitchFamily="2" charset="0"/>
              </a:rPr>
              <a:t> </a:t>
            </a:r>
            <a:r>
              <a:rPr lang="en-US" sz="3200" dirty="0" err="1" smtClean="0">
                <a:latin typeface="HARIKRISHNA" pitchFamily="2" charset="0"/>
              </a:rPr>
              <a:t>kirN</a:t>
            </a:r>
            <a:r>
              <a:rPr lang="en-US" sz="3200" dirty="0" smtClean="0">
                <a:latin typeface="HARIKRISHNA" pitchFamily="2" charset="0"/>
              </a:rPr>
              <a:t>[ </a:t>
            </a:r>
            <a:r>
              <a:rPr lang="en-US" sz="3200" dirty="0" err="1" smtClean="0">
                <a:latin typeface="HARIKRISHNA" pitchFamily="2" charset="0"/>
              </a:rPr>
              <a:t>Åvi</a:t>
            </a:r>
            <a:r>
              <a:rPr lang="en-US" sz="3200" dirty="0" smtClean="0">
                <a:latin typeface="HARIKRISHNA" pitchFamily="2" charset="0"/>
              </a:rPr>
              <a:t>[</a:t>
            </a:r>
            <a:r>
              <a:rPr lang="en-US" sz="3200" dirty="0" err="1" smtClean="0">
                <a:latin typeface="HARIKRISHNA" pitchFamily="2" charset="0"/>
              </a:rPr>
              <a:t>si</a:t>
            </a:r>
            <a:r>
              <a:rPr lang="en-US" sz="3200" dirty="0" smtClean="0">
                <a:latin typeface="HARIKRISHNA" pitchFamily="2" charset="0"/>
              </a:rPr>
              <a:t>[µ</a:t>
            </a:r>
            <a:r>
              <a:rPr lang="en-US" sz="3200" dirty="0" err="1" smtClean="0">
                <a:latin typeface="HARIKRISHNA" pitchFamily="2" charset="0"/>
              </a:rPr>
              <a:t>C`visn</a:t>
            </a:r>
            <a:r>
              <a:rPr lang="en-US" sz="3200" dirty="0" smtClean="0">
                <a:latin typeface="HARIKRISHNA" pitchFamily="2" charset="0"/>
              </a:rPr>
              <a:t>) (k\</a:t>
            </a:r>
            <a:r>
              <a:rPr lang="en-US" sz="3200" dirty="0" err="1" smtClean="0">
                <a:latin typeface="HARIKRISHNA" pitchFamily="2" charset="0"/>
              </a:rPr>
              <a:t>yi</a:t>
            </a:r>
            <a:r>
              <a:rPr lang="en-US" sz="3200" dirty="0" smtClean="0">
                <a:latin typeface="HARIKRISHNA" pitchFamily="2" charset="0"/>
              </a:rPr>
              <a:t> </a:t>
            </a:r>
            <a:r>
              <a:rPr lang="en-US" sz="3200" dirty="0" err="1" smtClean="0">
                <a:latin typeface="HARIKRISHNA" pitchFamily="2" charset="0"/>
              </a:rPr>
              <a:t>Yiy</a:t>
            </a:r>
            <a:r>
              <a:rPr lang="en-US" sz="3200" dirty="0" smtClean="0">
                <a:latin typeface="HARIKRISHNA" pitchFamily="2" charset="0"/>
              </a:rPr>
              <a:t> C[.</a:t>
            </a:r>
          </a:p>
          <a:p>
            <a:endParaRPr lang="en-IN" sz="3200" dirty="0">
              <a:latin typeface="HARIKRISHNA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8" y="357166"/>
            <a:ext cx="2428860" cy="642942"/>
          </a:xfrm>
        </p:spPr>
        <p:txBody>
          <a:bodyPr>
            <a:noAutofit/>
          </a:bodyPr>
          <a:lstStyle/>
          <a:p>
            <a:r>
              <a:rPr lang="en-US" sz="4800" b="1" dirty="0" err="1" smtClean="0">
                <a:latin typeface="HARIKRISHNA" pitchFamily="2" charset="0"/>
              </a:rPr>
              <a:t>picnt</a:t>
            </a:r>
            <a:r>
              <a:rPr lang="en-US" sz="4800" b="1" dirty="0" smtClean="0">
                <a:latin typeface="HARIKRISHNA" pitchFamily="2" charset="0"/>
              </a:rPr>
              <a:t>&gt;#</a:t>
            </a:r>
            <a:r>
              <a:rPr lang="en-US" sz="4800" b="1" dirty="0" err="1" smtClean="0">
                <a:latin typeface="HARIKRISHNA" pitchFamily="2" charset="0"/>
              </a:rPr>
              <a:t>i</a:t>
            </a:r>
            <a:endParaRPr lang="en-IN" sz="4800" b="1" dirty="0">
              <a:latin typeface="HARIKRISHNA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000108"/>
            <a:ext cx="8715436" cy="5574428"/>
          </a:xfrm>
        </p:spPr>
        <p:txBody>
          <a:bodyPr>
            <a:normAutofit fontScale="92500" lnSpcReduction="10000"/>
          </a:bodyPr>
          <a:lstStyle/>
          <a:p>
            <a:r>
              <a:rPr lang="en-US" sz="3200" b="1" dirty="0" err="1" smtClean="0">
                <a:latin typeface="HARIKRISHNA" pitchFamily="2" charset="0"/>
              </a:rPr>
              <a:t>picn</a:t>
            </a:r>
            <a:r>
              <a:rPr lang="en-US" sz="3200" b="1" dirty="0" smtClean="0">
                <a:latin typeface="HARIKRISHNA" pitchFamily="2" charset="0"/>
              </a:rPr>
              <a:t> :-</a:t>
            </a:r>
          </a:p>
          <a:p>
            <a:pPr>
              <a:buNone/>
            </a:pPr>
            <a:r>
              <a:rPr lang="en-US" sz="3200" dirty="0" smtClean="0">
                <a:latin typeface="HARIKRISHNA" pitchFamily="2" charset="0"/>
              </a:rPr>
              <a:t>		</a:t>
            </a:r>
            <a:r>
              <a:rPr lang="en-US" sz="3200" dirty="0" err="1" smtClean="0">
                <a:latin typeface="HARIKRISHNA" pitchFamily="2" charset="0"/>
              </a:rPr>
              <a:t>Ki</a:t>
            </a:r>
            <a:r>
              <a:rPr lang="en-US" sz="3200" dirty="0" smtClean="0">
                <a:latin typeface="HARIKRISHNA" pitchFamily="2" charset="0"/>
              </a:rPr>
              <a:t>[</a:t>
            </a:r>
            <a:r>
              <a:rPr lang="en-US" sz="3200" dirty="0" err="1" smtClean="0">
                <a:latin typeface="HARIKRISHNA" pitchFamily="2" charset="0"/>
              </a:rPr>
              <a:t>rikni</a:t>
            </a:r>
            <a:r>
              <a:rPr lang="en-US" sz="3200" dirty="0" smtClean="0">
                <a:latin typeface="HARIKRISHNA" pitchFamily="2" charset="0"/>
              </a:rPr>
              <a:t> j(</a:t>
            </a:r>
            <a:r>
              <a:rPr lang="en-US" sz="3200" dirty="0" err="1" smtClean="0">
                <a:latin typeface="HARIKRISHNA" pitchFamily="2" charset="0"/>
              </a:rPr>
              <a:t>Tl</a:t>
            </a:r>
            <a:r>
              <a:rPr lang="en-US" sz="3200" dirty="0" smtClean="0">
                <a:latin typeface="HARIKRISHNA" pitchFamily="2" charset="0"/>
              </a:rPr>
              <a:t> </a:t>
            </a:r>
            <a:r>
              <a:rPr lang="en-US" sz="3200" dirty="0" err="1" smtClean="0">
                <a:latin typeface="HARIKRISHNA" pitchFamily="2" charset="0"/>
              </a:rPr>
              <a:t>GTki</a:t>
            </a:r>
            <a:r>
              <a:rPr lang="en-US" sz="3200" dirty="0" smtClean="0">
                <a:latin typeface="HARIKRISHNA" pitchFamily="2" charset="0"/>
              </a:rPr>
              <a:t>[n&gt;&amp; </a:t>
            </a:r>
            <a:r>
              <a:rPr lang="en-US" sz="3200" dirty="0" err="1" smtClean="0">
                <a:latin typeface="HARIKRISHNA" pitchFamily="2" charset="0"/>
              </a:rPr>
              <a:t>srL</a:t>
            </a:r>
            <a:r>
              <a:rPr lang="en-US" sz="3200" dirty="0" smtClean="0">
                <a:latin typeface="HARIKRISHNA" pitchFamily="2" charset="0"/>
              </a:rPr>
              <a:t> </a:t>
            </a:r>
            <a:r>
              <a:rPr lang="en-US" sz="3200" dirty="0" err="1" smtClean="0">
                <a:latin typeface="HARIKRISHNA" pitchFamily="2" charset="0"/>
              </a:rPr>
              <a:t>GTkmi</a:t>
            </a:r>
            <a:r>
              <a:rPr lang="en-US" sz="3200" dirty="0" smtClean="0">
                <a:latin typeface="HARIKRISHNA" pitchFamily="2" charset="0"/>
              </a:rPr>
              <a:t>&gt; $pi&gt;</a:t>
            </a:r>
            <a:r>
              <a:rPr lang="en-US" sz="3200" dirty="0" err="1" smtClean="0">
                <a:latin typeface="HARIKRISHNA" pitchFamily="2" charset="0"/>
              </a:rPr>
              <a:t>tr</a:t>
            </a:r>
            <a:r>
              <a:rPr lang="en-US" sz="3200" dirty="0" smtClean="0">
                <a:latin typeface="HARIKRISHNA" pitchFamily="2" charset="0"/>
              </a:rPr>
              <a:t> </a:t>
            </a:r>
            <a:r>
              <a:rPr lang="en-US" sz="3200" dirty="0" err="1" smtClean="0">
                <a:latin typeface="HARIKRISHNA" pitchFamily="2" charset="0"/>
              </a:rPr>
              <a:t>Yvin</a:t>
            </a:r>
            <a:r>
              <a:rPr lang="en-US" sz="3200" dirty="0" smtClean="0">
                <a:latin typeface="HARIKRISHNA" pitchFamily="2" charset="0"/>
              </a:rPr>
              <a:t>) (k\yin[ </a:t>
            </a:r>
            <a:r>
              <a:rPr lang="en-US" sz="3200" dirty="0" err="1" smtClean="0">
                <a:latin typeface="HARIKRISHNA" pitchFamily="2" charset="0"/>
              </a:rPr>
              <a:t>picn</a:t>
            </a:r>
            <a:r>
              <a:rPr lang="en-US" sz="3200" dirty="0" smtClean="0">
                <a:latin typeface="HARIKRISHNA" pitchFamily="2" charset="0"/>
              </a:rPr>
              <a:t> </a:t>
            </a:r>
            <a:r>
              <a:rPr lang="en-US" sz="3200" dirty="0" err="1" smtClean="0">
                <a:latin typeface="HARIKRISHNA" pitchFamily="2" charset="0"/>
              </a:rPr>
              <a:t>kh</a:t>
            </a:r>
            <a:r>
              <a:rPr lang="en-US" sz="3200" dirty="0" smtClean="0">
                <a:latin typeface="HARIKRISHNA" pitchFamily="2" charset="0"/>
              </a:rPr>
              <a:t>[ C[.</a:t>
            </a:r>
          </a:p>
          <a:p>
            <a:r>
              <a:rPr lang="en-US" sz="3200" b="1" dirty="0" err="1" smtClean="0">
                <a:latin typeface="HARIKRISHNA" pitchFamily="2" charset="0"/>
              </a:rPr>
              <a:t>picnt</a:t>
            </a:r>
            <a:r>
              <a:rPr lang="en-US" sz="3200" b="1" dirty="0" smtClean="0">
                <a:latin typeface="HARIKRISHNA" pitchFamily="2" charset="0"/>
              </a:rPr>
              <a:t>&gt;#</a:t>
            </a:r>
            <a:r>
              <a:rPr lang="en-US" sz="3200" b="1" dirty="0" err="1" smtClean="0">
                <a:latin typeface="HARIKRISHNA" pitchFamily="2" charset="0"/>
              </a:rPr>
              <a:t>imi</a:t>
            </a:r>
            <a:r>
              <a:rPr lang="en-US" sz="3200" b="1" dirty="0" smtClean="0">
                <a:latin typeface="HARIKRISHNA" pitchFamily="2" charset="0"/>
              </a:rPr>
              <a:t>&gt; Big l[</a:t>
            </a:r>
            <a:r>
              <a:rPr lang="en-US" sz="3200" b="1" dirty="0" err="1" smtClean="0">
                <a:latin typeface="HARIKRISHNA" pitchFamily="2" charset="0"/>
              </a:rPr>
              <a:t>ti</a:t>
            </a:r>
            <a:r>
              <a:rPr lang="en-US" sz="3200" b="1" dirty="0" smtClean="0">
                <a:latin typeface="HARIKRISHNA" pitchFamily="2" charset="0"/>
              </a:rPr>
              <a:t> </a:t>
            </a:r>
            <a:r>
              <a:rPr lang="en-US" sz="3200" b="1" dirty="0" err="1" smtClean="0">
                <a:latin typeface="HARIKRISHNA" pitchFamily="2" charset="0"/>
              </a:rPr>
              <a:t>avyvi</a:t>
            </a:r>
            <a:r>
              <a:rPr lang="en-US" sz="3200" b="1" dirty="0" smtClean="0">
                <a:latin typeface="HARIKRISHNA" pitchFamily="2" charset="0"/>
              </a:rPr>
              <a:t>[ :-</a:t>
            </a:r>
          </a:p>
          <a:p>
            <a:pPr>
              <a:buNone/>
            </a:pPr>
            <a:r>
              <a:rPr lang="en-US" sz="3200" b="1" dirty="0" smtClean="0">
                <a:latin typeface="HARIKRISHNA" pitchFamily="2" charset="0"/>
              </a:rPr>
              <a:t>		</a:t>
            </a:r>
            <a:r>
              <a:rPr lang="en-US" sz="3200" dirty="0" err="1" smtClean="0">
                <a:latin typeface="HARIKRISHNA" pitchFamily="2" charset="0"/>
              </a:rPr>
              <a:t>picnt</a:t>
            </a:r>
            <a:r>
              <a:rPr lang="en-US" sz="3200" dirty="0" smtClean="0">
                <a:latin typeface="HARIKRISHNA" pitchFamily="2" charset="0"/>
              </a:rPr>
              <a:t>&gt;#</a:t>
            </a:r>
            <a:r>
              <a:rPr lang="en-US" sz="3200" dirty="0" err="1" smtClean="0">
                <a:latin typeface="HARIKRISHNA" pitchFamily="2" charset="0"/>
              </a:rPr>
              <a:t>imi</a:t>
            </a:r>
            <a:r>
              <a:rPr lang="en-US" sz="3200" dirty="0" smtClean="0">
                <a:latin typeface="HARIKRISHNA" pitchFamily="2" charset="0"/>
              </a:rPr>
              <a:t>&gt; n)c[ </a:t>
            </a:r>
            <a:r>
              <a:rPr lang="en-US" sz="3200" dirty="0" err="1" smtClean="0">
                <a:latin typeface="HARIKRISHNA" pitchFamily="2" charset="0"/>
              </a:rPr>
              <a:t>jNiv</a:t>
            </a:r>
            <a:r>
              <a:rPr lang="en-US" sz="3200" dirty="0" smtClean="0">
                <a:latin typeface="HARIKRISHNA" pitchFamily="2" charset="0"/>
              </a:rPr>
              <a:t>[l </a:t>
            </a:r>
            <a:r>
              <a:rPr lang="en-US" sz="3200" dirty="0" err="1" smtClean="0">
                <a:latin typeface="HARIKRISHNA" pitchFamily="2" charset="0"/>
              </a:rPr>
              <a:t>avyvi</a:t>
            </a:r>
            <a:r>
              <a:rPr lang="en-US" sz="3200" dirty="0" smtClean="0">
                <a:latin typeface="HARIKRISHNA" pitchFamily="2" charset="0"/>
              </a:rPr>
              <a:t>[</a:t>
            </a:r>
            <a:r>
              <a:rPr lang="en-US" sz="3200" dirty="0" err="1" smtClean="0">
                <a:latin typeface="HARIKRISHNA" pitchFamily="2" charset="0"/>
              </a:rPr>
              <a:t>ni</a:t>
            </a:r>
            <a:r>
              <a:rPr lang="en-US" sz="3200" dirty="0" smtClean="0">
                <a:latin typeface="HARIKRISHNA" pitchFamily="2" charset="0"/>
              </a:rPr>
              <a:t>[ </a:t>
            </a:r>
            <a:r>
              <a:rPr lang="en-US" sz="3200" dirty="0" err="1" smtClean="0">
                <a:latin typeface="HARIKRISHNA" pitchFamily="2" charset="0"/>
              </a:rPr>
              <a:t>smiv</a:t>
            </a:r>
            <a:r>
              <a:rPr lang="en-US" sz="3200" dirty="0" smtClean="0">
                <a:latin typeface="HARIKRISHNA" pitchFamily="2" charset="0"/>
              </a:rPr>
              <a:t>[S </a:t>
            </a:r>
            <a:r>
              <a:rPr lang="en-US" sz="3200" dirty="0" err="1" smtClean="0">
                <a:latin typeface="HARIKRISHNA" pitchFamily="2" charset="0"/>
              </a:rPr>
              <a:t>Yiy</a:t>
            </a:r>
            <a:r>
              <a:rPr lang="en-US" sz="3200" dirty="0" smtClean="0">
                <a:latin typeface="HARIKRISHNA" pitchFamily="2" charset="0"/>
              </a:rPr>
              <a:t> C[.</a:t>
            </a:r>
          </a:p>
          <a:p>
            <a:pPr>
              <a:buNone/>
            </a:pPr>
            <a:r>
              <a:rPr lang="en-US" sz="3200" dirty="0" smtClean="0">
                <a:latin typeface="HARIKRISHNA" pitchFamily="2" charset="0"/>
              </a:rPr>
              <a:t>{1} mi[&gt;</a:t>
            </a:r>
          </a:p>
          <a:p>
            <a:pPr>
              <a:buNone/>
            </a:pPr>
            <a:r>
              <a:rPr lang="en-US" sz="3200" dirty="0" smtClean="0">
                <a:latin typeface="HARIKRISHNA" pitchFamily="2" charset="0"/>
              </a:rPr>
              <a:t>{2} </a:t>
            </a:r>
            <a:r>
              <a:rPr lang="en-US" sz="3200" dirty="0" err="1" smtClean="0">
                <a:latin typeface="HARIKRISHNA" pitchFamily="2" charset="0"/>
              </a:rPr>
              <a:t>aºnnL</a:t>
            </a:r>
            <a:r>
              <a:rPr lang="en-US" sz="3200" dirty="0" smtClean="0">
                <a:latin typeface="HARIKRISHNA" pitchFamily="2" charset="0"/>
              </a:rPr>
              <a:t>)</a:t>
            </a:r>
          </a:p>
          <a:p>
            <a:pPr>
              <a:buNone/>
            </a:pPr>
            <a:r>
              <a:rPr lang="en-US" sz="3200" dirty="0" smtClean="0">
                <a:latin typeface="HARIKRISHNA" pitchFamily="2" charset="0"/>
              </a:rPr>
              <a:t>{3} </a:t>
            </a:r>
            <a:r>
              <a:rPr lang="en-US" sz="3200" dirty="0" err="1" smtClean="0">
                <a:latin typeface="HARIKRISHNA" pitchFamily="2" charset="0"/>
              </a:rPr>
              <a:t>jqr</a:t>
            </a:r>
            <a:endParaRPr lang="en-US" sz="3200" dirty="0" smtClean="0">
              <a:latin typeface="HARIKRISHNA" pitchFamily="2" charset="0"/>
            </a:endParaRPr>
          </a:p>
          <a:p>
            <a:pPr>
              <a:buNone/>
            </a:pPr>
            <a:r>
              <a:rPr lang="en-US" sz="3200" dirty="0" smtClean="0">
                <a:latin typeface="HARIKRISHNA" pitchFamily="2" charset="0"/>
              </a:rPr>
              <a:t>{4} </a:t>
            </a:r>
            <a:r>
              <a:rPr lang="en-US" sz="3200" dirty="0" err="1" smtClean="0">
                <a:latin typeface="HARIKRISHNA" pitchFamily="2" charset="0"/>
              </a:rPr>
              <a:t>nin</a:t>
            </a:r>
            <a:r>
              <a:rPr lang="en-US" sz="3200" dirty="0" smtClean="0">
                <a:latin typeface="HARIKRISHNA" pitchFamily="2" charset="0"/>
              </a:rPr>
              <a:t>&amp; </a:t>
            </a:r>
            <a:r>
              <a:rPr lang="en-US" sz="3200" dirty="0" err="1" smtClean="0">
                <a:latin typeface="HARIKRISHNA" pitchFamily="2" charset="0"/>
              </a:rPr>
              <a:t>aitrD</a:t>
            </a:r>
            <a:r>
              <a:rPr lang="en-US" sz="3200" dirty="0" smtClean="0">
                <a:latin typeface="HARIKRISHNA" pitchFamily="2" charset="0"/>
              </a:rPr>
              <a:t>&amp;&gt;</a:t>
            </a:r>
          </a:p>
          <a:p>
            <a:pPr>
              <a:buNone/>
            </a:pPr>
            <a:r>
              <a:rPr lang="en-US" sz="3200" dirty="0" smtClean="0">
                <a:latin typeface="HARIKRISHNA" pitchFamily="2" charset="0"/>
              </a:rPr>
              <a:t>{5} mi[T&amp; </a:t>
            </a:r>
            <a:r>
              <a:rPr lang="en-US" sz="3200" dirty="0" err="1" smtClean="0">
                <a:latin typeface="HARIKRISHNA" pitchFamily="2" charset="0"/>
              </a:rPr>
              <a:t>aitrD</a:t>
            </a:r>
            <a:r>
              <a:rPr lang="en-US" sz="3200" dirty="0" smtClean="0">
                <a:latin typeface="HARIKRISHNA" pitchFamily="2" charset="0"/>
              </a:rPr>
              <a:t>&amp;&gt;</a:t>
            </a:r>
          </a:p>
          <a:p>
            <a:pPr>
              <a:buNone/>
            </a:pPr>
            <a:r>
              <a:rPr lang="en-US" sz="3200" dirty="0" smtClean="0">
                <a:latin typeface="HARIKRISHNA" pitchFamily="2" charset="0"/>
              </a:rPr>
              <a:t>{6} </a:t>
            </a:r>
            <a:r>
              <a:rPr lang="en-US" sz="3200" dirty="0" err="1" smtClean="0">
                <a:latin typeface="HARIKRISHNA" pitchFamily="2" charset="0"/>
              </a:rPr>
              <a:t>mLiSy</a:t>
            </a:r>
            <a:endParaRPr lang="en-US" sz="3200" dirty="0" smtClean="0">
              <a:latin typeface="HARIKRISHNA" pitchFamily="2" charset="0"/>
            </a:endParaRPr>
          </a:p>
          <a:p>
            <a:pPr>
              <a:buNone/>
            </a:pPr>
            <a:r>
              <a:rPr lang="en-US" sz="3200" dirty="0" smtClean="0">
                <a:latin typeface="HARIKRISHNA" pitchFamily="2" charset="0"/>
              </a:rPr>
              <a:t>{7} </a:t>
            </a:r>
            <a:r>
              <a:rPr lang="en-US" sz="3200" dirty="0" err="1" smtClean="0">
                <a:latin typeface="HARIKRISHNA" pitchFamily="2" charset="0"/>
              </a:rPr>
              <a:t>mLoir</a:t>
            </a:r>
            <a:endParaRPr lang="en-IN" sz="3200" dirty="0">
              <a:latin typeface="HARIKRISHNA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14876" y="3214686"/>
            <a:ext cx="38576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HARIKRISHNA" pitchFamily="2" charset="0"/>
                <a:cs typeface="Andalus" pitchFamily="18" charset="-78"/>
              </a:rPr>
              <a:t>shiyk</a:t>
            </a:r>
            <a:r>
              <a:rPr lang="en-US" sz="2800" dirty="0" smtClean="0">
                <a:latin typeface="HARIKRISHNA" pitchFamily="2" charset="0"/>
                <a:cs typeface="Andalus" pitchFamily="18" charset="-78"/>
              </a:rPr>
              <a:t> </a:t>
            </a:r>
            <a:r>
              <a:rPr lang="en-US" sz="2800" dirty="0" err="1" smtClean="0">
                <a:latin typeface="HARIKRISHNA" pitchFamily="2" charset="0"/>
                <a:cs typeface="Andalus" pitchFamily="18" charset="-78"/>
              </a:rPr>
              <a:t>picn</a:t>
            </a:r>
            <a:r>
              <a:rPr lang="en-US" sz="2800" dirty="0" smtClean="0">
                <a:latin typeface="HARIKRISHNA" pitchFamily="2" charset="0"/>
                <a:cs typeface="Andalus" pitchFamily="18" charset="-78"/>
              </a:rPr>
              <a:t> a&gt;</a:t>
            </a:r>
            <a:r>
              <a:rPr lang="en-US" sz="2800" dirty="0" err="1" smtClean="0">
                <a:latin typeface="HARIKRISHNA" pitchFamily="2" charset="0"/>
                <a:cs typeface="Andalus" pitchFamily="18" charset="-78"/>
              </a:rPr>
              <a:t>gi</a:t>
            </a:r>
            <a:r>
              <a:rPr lang="en-US" sz="2800" dirty="0" smtClean="0">
                <a:latin typeface="HARIKRISHNA" pitchFamily="2" charset="0"/>
                <a:cs typeface="Andalus" pitchFamily="18" charset="-78"/>
              </a:rPr>
              <a:t>[</a:t>
            </a:r>
          </a:p>
          <a:p>
            <a:r>
              <a:rPr lang="en-US" sz="2800" dirty="0" smtClean="0">
                <a:latin typeface="HARIKRISHNA" pitchFamily="2" charset="0"/>
                <a:cs typeface="Andalus" pitchFamily="18" charset="-78"/>
              </a:rPr>
              <a:t>{1} </a:t>
            </a:r>
            <a:r>
              <a:rPr lang="en-US" sz="2800" dirty="0" err="1" smtClean="0">
                <a:latin typeface="HARIKRISHNA" pitchFamily="2" charset="0"/>
                <a:cs typeface="Andalus" pitchFamily="18" charset="-78"/>
              </a:rPr>
              <a:t>ykZt</a:t>
            </a:r>
            <a:endParaRPr lang="en-US" sz="2800" dirty="0" smtClean="0">
              <a:latin typeface="HARIKRISHNA" pitchFamily="2" charset="0"/>
              <a:cs typeface="Andalus" pitchFamily="18" charset="-78"/>
            </a:endParaRPr>
          </a:p>
          <a:p>
            <a:r>
              <a:rPr lang="en-US" sz="2800" dirty="0" smtClean="0">
                <a:latin typeface="HARIKRISHNA" pitchFamily="2" charset="0"/>
                <a:cs typeface="Andalus" pitchFamily="18" charset="-78"/>
              </a:rPr>
              <a:t>{2} Avid&amp;(p&gt;D</a:t>
            </a:r>
            <a:endParaRPr lang="en-IN" sz="2800" dirty="0">
              <a:latin typeface="HARIKRISHNA" pitchFamily="2" charset="0"/>
              <a:cs typeface="Andalus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ontrols>
      <p:control spid="26625" name="ShockwaveFlash1" r:id="rId2" imgW="8642668" imgH="5545791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8" y="357166"/>
            <a:ext cx="3786182" cy="642942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latin typeface="HARIKRISHNA" pitchFamily="2" charset="0"/>
              </a:rPr>
              <a:t>r&amp;(Fri(</a:t>
            </a:r>
            <a:r>
              <a:rPr lang="en-US" sz="4800" b="1" dirty="0" err="1" smtClean="0">
                <a:latin typeface="HARIKRISHNA" pitchFamily="2" charset="0"/>
              </a:rPr>
              <a:t>BPrNt</a:t>
            </a:r>
            <a:r>
              <a:rPr lang="en-US" sz="4800" b="1" dirty="0" smtClean="0">
                <a:latin typeface="HARIKRISHNA" pitchFamily="2" charset="0"/>
              </a:rPr>
              <a:t>&gt;#</a:t>
            </a:r>
            <a:r>
              <a:rPr lang="en-US" sz="4800" b="1" dirty="0" err="1" smtClean="0">
                <a:latin typeface="HARIKRISHNA" pitchFamily="2" charset="0"/>
              </a:rPr>
              <a:t>i</a:t>
            </a:r>
            <a:endParaRPr lang="en-IN" sz="4800" b="1" dirty="0">
              <a:latin typeface="HARIKRISHNA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000108"/>
            <a:ext cx="8715436" cy="5574428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HARIKRISHNA" pitchFamily="2" charset="0"/>
              </a:rPr>
              <a:t>r&amp;(Fri(</a:t>
            </a:r>
            <a:r>
              <a:rPr lang="en-US" sz="3200" b="1" dirty="0" err="1" smtClean="0">
                <a:latin typeface="HARIKRISHNA" pitchFamily="2" charset="0"/>
              </a:rPr>
              <a:t>BPrNt</a:t>
            </a:r>
            <a:r>
              <a:rPr lang="en-US" sz="3200" b="1" dirty="0" smtClean="0">
                <a:latin typeface="HARIKRISHNA" pitchFamily="2" charset="0"/>
              </a:rPr>
              <a:t>&gt;#</a:t>
            </a:r>
            <a:r>
              <a:rPr lang="en-US" sz="3200" b="1" dirty="0" err="1" smtClean="0">
                <a:latin typeface="HARIKRISHNA" pitchFamily="2" charset="0"/>
              </a:rPr>
              <a:t>i</a:t>
            </a:r>
            <a:r>
              <a:rPr lang="en-US" sz="3200" b="1" dirty="0" smtClean="0">
                <a:latin typeface="HARIKRISHNA" pitchFamily="2" charset="0"/>
              </a:rPr>
              <a:t> :-</a:t>
            </a:r>
          </a:p>
          <a:p>
            <a:pPr>
              <a:buNone/>
            </a:pPr>
            <a:r>
              <a:rPr lang="en-US" sz="3200" b="1" dirty="0" smtClean="0">
                <a:latin typeface="HARIKRISHNA" pitchFamily="2" charset="0"/>
              </a:rPr>
              <a:t>		</a:t>
            </a:r>
            <a:r>
              <a:rPr lang="en-US" sz="3200" dirty="0" err="1" smtClean="0">
                <a:latin typeface="HARIKRISHNA" pitchFamily="2" charset="0"/>
              </a:rPr>
              <a:t>Sr</a:t>
            </a:r>
            <a:r>
              <a:rPr lang="en-US" sz="3200" dirty="0" smtClean="0">
                <a:latin typeface="HARIKRISHNA" pitchFamily="2" charset="0"/>
              </a:rPr>
              <a:t>)</a:t>
            </a:r>
            <a:r>
              <a:rPr lang="en-US" sz="3200" dirty="0" err="1" smtClean="0">
                <a:latin typeface="HARIKRISHNA" pitchFamily="2" charset="0"/>
              </a:rPr>
              <a:t>rmi</a:t>
            </a:r>
            <a:r>
              <a:rPr lang="en-US" sz="3200" dirty="0" smtClean="0">
                <a:latin typeface="HARIKRISHNA" pitchFamily="2" charset="0"/>
              </a:rPr>
              <a:t>&gt; </a:t>
            </a:r>
            <a:r>
              <a:rPr lang="en-US" sz="3200" dirty="0" err="1" smtClean="0">
                <a:latin typeface="HARIKRISHNA" pitchFamily="2" charset="0"/>
              </a:rPr>
              <a:t>upyi</a:t>
            </a:r>
            <a:r>
              <a:rPr lang="en-US" sz="3200" dirty="0" smtClean="0">
                <a:latin typeface="HARIKRISHNA" pitchFamily="2" charset="0"/>
              </a:rPr>
              <a:t>[g) an[ b)</a:t>
            </a:r>
            <a:r>
              <a:rPr lang="en-US" sz="3200" dirty="0" err="1" smtClean="0">
                <a:latin typeface="HARIKRISHNA" pitchFamily="2" charset="0"/>
              </a:rPr>
              <a:t>nupyi</a:t>
            </a:r>
            <a:r>
              <a:rPr lang="en-US" sz="3200" dirty="0" smtClean="0">
                <a:latin typeface="HARIKRISHNA" pitchFamily="2" charset="0"/>
              </a:rPr>
              <a:t>[g) </a:t>
            </a:r>
            <a:r>
              <a:rPr lang="en-US" sz="3200" dirty="0" err="1" smtClean="0">
                <a:latin typeface="HARIKRISHNA" pitchFamily="2" charset="0"/>
              </a:rPr>
              <a:t>GTki</a:t>
            </a:r>
            <a:r>
              <a:rPr lang="en-US" sz="3200" dirty="0" smtClean="0">
                <a:latin typeface="HARIKRISHNA" pitchFamily="2" charset="0"/>
              </a:rPr>
              <a:t>[n&amp; </a:t>
            </a:r>
            <a:r>
              <a:rPr lang="en-US" sz="3200" dirty="0" err="1" smtClean="0">
                <a:latin typeface="HARIKRISHNA" pitchFamily="2" charset="0"/>
              </a:rPr>
              <a:t>vhn</a:t>
            </a:r>
            <a:r>
              <a:rPr lang="en-US" sz="3200" dirty="0" smtClean="0">
                <a:latin typeface="HARIKRISHNA" pitchFamily="2" charset="0"/>
              </a:rPr>
              <a:t> </a:t>
            </a:r>
            <a:r>
              <a:rPr lang="en-US" sz="3200" dirty="0" err="1" smtClean="0">
                <a:latin typeface="HARIKRISHNA" pitchFamily="2" charset="0"/>
              </a:rPr>
              <a:t>krvi</a:t>
            </a:r>
            <a:r>
              <a:rPr lang="en-US" sz="3200" dirty="0" smtClean="0">
                <a:latin typeface="HARIKRISHNA" pitchFamily="2" charset="0"/>
              </a:rPr>
              <a:t> </a:t>
            </a:r>
            <a:r>
              <a:rPr lang="en-US" sz="3200" dirty="0" err="1" smtClean="0">
                <a:latin typeface="HARIKRISHNA" pitchFamily="2" charset="0"/>
              </a:rPr>
              <a:t>miT</a:t>
            </a:r>
            <a:r>
              <a:rPr lang="en-US" sz="3200" dirty="0" smtClean="0">
                <a:latin typeface="HARIKRISHNA" pitchFamily="2" charset="0"/>
              </a:rPr>
              <a:t>[ </a:t>
            </a:r>
            <a:r>
              <a:rPr lang="en-US" sz="3200" dirty="0" err="1" smtClean="0">
                <a:latin typeface="HARIKRISHNA" pitchFamily="2" charset="0"/>
              </a:rPr>
              <a:t>ci</a:t>
            </a:r>
            <a:r>
              <a:rPr lang="en-US" sz="3200" dirty="0" smtClean="0">
                <a:latin typeface="HARIKRISHNA" pitchFamily="2" charset="0"/>
              </a:rPr>
              <a:t>[</a:t>
            </a:r>
            <a:r>
              <a:rPr lang="en-US" sz="3200" dirty="0" err="1" smtClean="0">
                <a:latin typeface="HARIKRISHNA" pitchFamily="2" charset="0"/>
              </a:rPr>
              <a:t>kks</a:t>
            </a:r>
            <a:r>
              <a:rPr lang="en-US" sz="3200" dirty="0" smtClean="0">
                <a:latin typeface="HARIKRISHNA" pitchFamily="2" charset="0"/>
              </a:rPr>
              <a:t> t&gt;#</a:t>
            </a:r>
            <a:r>
              <a:rPr lang="en-US" sz="3200" dirty="0" err="1" smtClean="0">
                <a:latin typeface="HARIKRISHNA" pitchFamily="2" charset="0"/>
              </a:rPr>
              <a:t>i</a:t>
            </a:r>
            <a:r>
              <a:rPr lang="en-US" sz="3200" dirty="0" smtClean="0">
                <a:latin typeface="HARIKRISHNA" pitchFamily="2" charset="0"/>
              </a:rPr>
              <a:t> hi[y C[. t[n[ $(Fri(</a:t>
            </a:r>
            <a:r>
              <a:rPr lang="en-US" sz="3200" dirty="0" err="1" smtClean="0">
                <a:latin typeface="HARIKRISHNA" pitchFamily="2" charset="0"/>
              </a:rPr>
              <a:t>BPrNt</a:t>
            </a:r>
            <a:r>
              <a:rPr lang="en-US" sz="3200" dirty="0" smtClean="0">
                <a:latin typeface="HARIKRISHNA" pitchFamily="2" charset="0"/>
              </a:rPr>
              <a:t>&gt;#</a:t>
            </a:r>
            <a:r>
              <a:rPr lang="en-US" sz="3200" dirty="0" err="1" smtClean="0">
                <a:latin typeface="HARIKRISHNA" pitchFamily="2" charset="0"/>
              </a:rPr>
              <a:t>i</a:t>
            </a:r>
            <a:r>
              <a:rPr lang="en-US" sz="3200" dirty="0" smtClean="0">
                <a:latin typeface="HARIKRISHNA" pitchFamily="2" charset="0"/>
              </a:rPr>
              <a:t> </a:t>
            </a:r>
            <a:r>
              <a:rPr lang="en-US" sz="3200" dirty="0" err="1" smtClean="0">
                <a:latin typeface="HARIKRISHNA" pitchFamily="2" charset="0"/>
              </a:rPr>
              <a:t>kh</a:t>
            </a:r>
            <a:r>
              <a:rPr lang="en-US" sz="3200" dirty="0" smtClean="0">
                <a:latin typeface="HARIKRISHNA" pitchFamily="2" charset="0"/>
              </a:rPr>
              <a:t>[ C[. $(</a:t>
            </a:r>
            <a:r>
              <a:rPr lang="en-US" sz="3200" dirty="0" err="1" smtClean="0">
                <a:latin typeface="HARIKRISHNA" pitchFamily="2" charset="0"/>
              </a:rPr>
              <a:t>Frn</a:t>
            </a:r>
            <a:r>
              <a:rPr lang="en-US" sz="3200" dirty="0" smtClean="0">
                <a:latin typeface="HARIKRISHNA" pitchFamily="2" charset="0"/>
              </a:rPr>
              <a:t>&amp; </a:t>
            </a:r>
            <a:r>
              <a:rPr lang="en-US" sz="3200" dirty="0" err="1" smtClean="0">
                <a:latin typeface="HARIKRISHNA" pitchFamily="2" charset="0"/>
              </a:rPr>
              <a:t>Sr</a:t>
            </a:r>
            <a:r>
              <a:rPr lang="en-US" sz="3200" dirty="0" smtClean="0">
                <a:latin typeface="HARIKRISHNA" pitchFamily="2" charset="0"/>
              </a:rPr>
              <a:t>)</a:t>
            </a:r>
            <a:r>
              <a:rPr lang="en-US" sz="3200" dirty="0" err="1" smtClean="0">
                <a:latin typeface="HARIKRISHNA" pitchFamily="2" charset="0"/>
              </a:rPr>
              <a:t>rmi</a:t>
            </a:r>
            <a:r>
              <a:rPr lang="en-US" sz="3200" dirty="0" smtClean="0">
                <a:latin typeface="HARIKRISHNA" pitchFamily="2" charset="0"/>
              </a:rPr>
              <a:t>&gt; </a:t>
            </a:r>
            <a:r>
              <a:rPr lang="en-US" sz="3200" dirty="0" err="1" smtClean="0">
                <a:latin typeface="HARIKRISHNA" pitchFamily="2" charset="0"/>
              </a:rPr>
              <a:t>vhn</a:t>
            </a:r>
            <a:r>
              <a:rPr lang="en-US" sz="3200" dirty="0" smtClean="0">
                <a:latin typeface="HARIKRISHNA" pitchFamily="2" charset="0"/>
              </a:rPr>
              <a:t> </a:t>
            </a:r>
            <a:r>
              <a:rPr lang="en-US" sz="3200" dirty="0" err="1" smtClean="0">
                <a:latin typeface="HARIKRISHNA" pitchFamily="2" charset="0"/>
              </a:rPr>
              <a:t>Yvin</a:t>
            </a:r>
            <a:r>
              <a:rPr lang="en-US" sz="3200" dirty="0" smtClean="0">
                <a:latin typeface="HARIKRISHNA" pitchFamily="2" charset="0"/>
              </a:rPr>
              <a:t>) (k\yin[ $(Fri(</a:t>
            </a:r>
            <a:r>
              <a:rPr lang="en-US" sz="3200" dirty="0" err="1" smtClean="0">
                <a:latin typeface="HARIKRISHNA" pitchFamily="2" charset="0"/>
              </a:rPr>
              <a:t>BPrN</a:t>
            </a:r>
            <a:r>
              <a:rPr lang="en-US" sz="3200" dirty="0" smtClean="0">
                <a:latin typeface="HARIKRISHNA" pitchFamily="2" charset="0"/>
              </a:rPr>
              <a:t> </a:t>
            </a:r>
            <a:r>
              <a:rPr lang="en-US" sz="3200" dirty="0" err="1" smtClean="0">
                <a:latin typeface="HARIKRISHNA" pitchFamily="2" charset="0"/>
              </a:rPr>
              <a:t>kh</a:t>
            </a:r>
            <a:r>
              <a:rPr lang="en-US" sz="3200" dirty="0" smtClean="0">
                <a:latin typeface="HARIKRISHNA" pitchFamily="2" charset="0"/>
              </a:rPr>
              <a:t>[ C[.</a:t>
            </a:r>
          </a:p>
          <a:p>
            <a:r>
              <a:rPr lang="en-US" sz="3200" dirty="0" smtClean="0">
                <a:latin typeface="HARIKRISHNA" pitchFamily="2" charset="0"/>
              </a:rPr>
              <a:t>$(</a:t>
            </a:r>
            <a:r>
              <a:rPr lang="en-US" sz="3200" dirty="0" err="1" smtClean="0">
                <a:latin typeface="HARIKRISHNA" pitchFamily="2" charset="0"/>
              </a:rPr>
              <a:t>Frn</a:t>
            </a:r>
            <a:r>
              <a:rPr lang="en-US" sz="3200" dirty="0" smtClean="0">
                <a:latin typeface="HARIKRISHNA" pitchFamily="2" charset="0"/>
              </a:rPr>
              <a:t>&amp; </a:t>
            </a:r>
            <a:r>
              <a:rPr lang="en-US" sz="3200" dirty="0" err="1" smtClean="0">
                <a:latin typeface="HARIKRISHNA" pitchFamily="2" charset="0"/>
              </a:rPr>
              <a:t>vhn</a:t>
            </a:r>
            <a:r>
              <a:rPr lang="en-US" sz="3200" dirty="0" smtClean="0">
                <a:latin typeface="HARIKRISHNA" pitchFamily="2" charset="0"/>
              </a:rPr>
              <a:t> m&amp;²yRv[ </a:t>
            </a:r>
            <a:r>
              <a:rPr lang="en-US" sz="3200" dirty="0" err="1" smtClean="0">
                <a:latin typeface="HARIKRISHNA"/>
              </a:rPr>
              <a:t>ãdy</a:t>
            </a:r>
            <a:r>
              <a:rPr lang="en-US" sz="3200" dirty="0" smtClean="0">
                <a:latin typeface="HARIKRISHNA"/>
              </a:rPr>
              <a:t>, </a:t>
            </a:r>
            <a:r>
              <a:rPr lang="en-US" sz="3200" dirty="0" err="1" smtClean="0">
                <a:latin typeface="HARIKRISHNA"/>
              </a:rPr>
              <a:t>Fmn</a:t>
            </a:r>
            <a:r>
              <a:rPr lang="en-US" sz="3200" dirty="0" smtClean="0">
                <a:latin typeface="HARIKRISHNA"/>
              </a:rPr>
              <a:t>), (Sri an[ k[</a:t>
            </a:r>
            <a:r>
              <a:rPr lang="en-US" sz="3200" dirty="0" err="1" smtClean="0">
                <a:latin typeface="HARIKRISHNA"/>
              </a:rPr>
              <a:t>Svi</a:t>
            </a:r>
            <a:r>
              <a:rPr lang="en-US" sz="3200" dirty="0" smtClean="0">
                <a:latin typeface="HARIKRISHNA"/>
              </a:rPr>
              <a:t>(</a:t>
            </a:r>
            <a:r>
              <a:rPr lang="en-US" sz="3200" dirty="0" err="1" smtClean="0">
                <a:latin typeface="HARIKRISHNA"/>
              </a:rPr>
              <a:t>hn</a:t>
            </a:r>
            <a:r>
              <a:rPr lang="en-US" sz="3200" dirty="0" smtClean="0">
                <a:latin typeface="HARIKRISHNA"/>
              </a:rPr>
              <a:t>)</a:t>
            </a:r>
            <a:r>
              <a:rPr lang="en-US" sz="3200" dirty="0" err="1" smtClean="0">
                <a:latin typeface="HARIKRISHNA"/>
              </a:rPr>
              <a:t>ai</a:t>
            </a:r>
            <a:r>
              <a:rPr lang="en-US" sz="3200" dirty="0" smtClean="0">
                <a:latin typeface="HARIKRISHNA"/>
              </a:rPr>
              <a:t>[ </a:t>
            </a:r>
            <a:r>
              <a:rPr lang="en-US" sz="3200" dirty="0" err="1" smtClean="0">
                <a:latin typeface="HARIKRISHNA"/>
              </a:rPr>
              <a:t>oiri</a:t>
            </a:r>
            <a:r>
              <a:rPr lang="en-US" sz="3200" dirty="0" smtClean="0">
                <a:latin typeface="HARIKRISHNA"/>
              </a:rPr>
              <a:t> </a:t>
            </a:r>
            <a:r>
              <a:rPr lang="en-US" sz="3200" dirty="0" err="1" smtClean="0">
                <a:latin typeface="HARIKRISHNA"/>
              </a:rPr>
              <a:t>Yiy</a:t>
            </a:r>
            <a:r>
              <a:rPr lang="en-US" sz="3200" dirty="0" smtClean="0">
                <a:latin typeface="HARIKRISHNA"/>
              </a:rPr>
              <a:t> C[.</a:t>
            </a:r>
          </a:p>
          <a:p>
            <a:pPr>
              <a:buNone/>
            </a:pPr>
            <a:endParaRPr lang="en-IN" sz="3200" dirty="0">
              <a:latin typeface="HARIKRISHNA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8" y="357166"/>
            <a:ext cx="3286116" cy="642942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latin typeface="HARIKRISHNA" pitchFamily="2" charset="0"/>
              </a:rPr>
              <a:t>$(Fri(</a:t>
            </a:r>
            <a:r>
              <a:rPr lang="en-US" sz="4800" b="1" dirty="0" err="1" smtClean="0">
                <a:latin typeface="HARIKRISHNA" pitchFamily="2" charset="0"/>
              </a:rPr>
              <a:t>BPrNt</a:t>
            </a:r>
            <a:r>
              <a:rPr lang="en-US" sz="4800" b="1" dirty="0" smtClean="0">
                <a:latin typeface="HARIKRISHNA" pitchFamily="2" charset="0"/>
              </a:rPr>
              <a:t>&gt;#</a:t>
            </a:r>
            <a:r>
              <a:rPr lang="en-US" sz="4800" b="1" dirty="0" err="1" smtClean="0">
                <a:latin typeface="HARIKRISHNA" pitchFamily="2" charset="0"/>
              </a:rPr>
              <a:t>i</a:t>
            </a:r>
            <a:endParaRPr lang="en-IN" sz="4800" b="1" dirty="0">
              <a:latin typeface="HARIKRISHNA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000108"/>
            <a:ext cx="8715436" cy="350046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b="1" dirty="0" smtClean="0">
                <a:solidFill>
                  <a:srgbClr val="FF0000"/>
                </a:solidFill>
                <a:latin typeface="HARIKRISHNA" pitchFamily="2" charset="0"/>
              </a:rPr>
              <a:t>a[k p\</a:t>
            </a:r>
            <a:r>
              <a:rPr lang="en-US" sz="3200" b="1" dirty="0" err="1" smtClean="0">
                <a:solidFill>
                  <a:srgbClr val="FF0000"/>
                </a:solidFill>
                <a:latin typeface="HARIKRISHNA" pitchFamily="2" charset="0"/>
              </a:rPr>
              <a:t>vZ</a:t>
            </a:r>
            <a:r>
              <a:rPr lang="en-US" sz="3200" b="1" dirty="0" smtClean="0">
                <a:solidFill>
                  <a:srgbClr val="FF0000"/>
                </a:solidFill>
                <a:latin typeface="HARIKRISHNA" pitchFamily="2" charset="0"/>
              </a:rPr>
              <a:t>(_</a:t>
            </a:r>
            <a:r>
              <a:rPr lang="en-US" sz="3200" b="1" dirty="0" err="1" smtClean="0">
                <a:solidFill>
                  <a:srgbClr val="FF0000"/>
                </a:solidFill>
                <a:latin typeface="HARIKRISHNA" pitchFamily="2" charset="0"/>
              </a:rPr>
              <a:t>i</a:t>
            </a:r>
            <a:r>
              <a:rPr lang="en-US" sz="3200" b="1" dirty="0" smtClean="0">
                <a:solidFill>
                  <a:srgbClr val="FF0000"/>
                </a:solidFill>
                <a:latin typeface="HARIKRISHNA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ARIKRISHNA" pitchFamily="2" charset="0"/>
              </a:rPr>
              <a:t>kr</a:t>
            </a:r>
            <a:r>
              <a:rPr lang="en-US" sz="3200" b="1" dirty="0" smtClean="0">
                <a:solidFill>
                  <a:srgbClr val="FF0000"/>
                </a:solidFill>
                <a:latin typeface="HARIKRISHNA" pitchFamily="2" charset="0"/>
              </a:rPr>
              <a:t>)a[.</a:t>
            </a:r>
          </a:p>
          <a:p>
            <a:r>
              <a:rPr lang="en-US" sz="3200" dirty="0" err="1" smtClean="0">
                <a:solidFill>
                  <a:srgbClr val="FF0000"/>
                </a:solidFill>
                <a:latin typeface="HARIKRISHNA" pitchFamily="2" charset="0"/>
              </a:rPr>
              <a:t>nL</a:t>
            </a:r>
            <a:r>
              <a:rPr lang="en-US" sz="3200" dirty="0" smtClean="0">
                <a:solidFill>
                  <a:srgbClr val="FF0000"/>
                </a:solidFill>
                <a:latin typeface="HARIKRISHNA" pitchFamily="2" charset="0"/>
              </a:rPr>
              <a:t>)</a:t>
            </a:r>
            <a:r>
              <a:rPr lang="en-US" sz="3200" dirty="0" err="1" smtClean="0">
                <a:solidFill>
                  <a:srgbClr val="FF0000"/>
                </a:solidFill>
                <a:latin typeface="HARIKRISHNA" pitchFamily="2" charset="0"/>
              </a:rPr>
              <a:t>ni</a:t>
            </a:r>
            <a:r>
              <a:rPr lang="en-US" sz="3200" dirty="0" smtClean="0">
                <a:solidFill>
                  <a:srgbClr val="FF0000"/>
                </a:solidFill>
                <a:latin typeface="HARIKRISHNA" pitchFamily="2" charset="0"/>
              </a:rPr>
              <a:t> a[k C[D[ </a:t>
            </a:r>
            <a:r>
              <a:rPr lang="en-US" sz="3200" dirty="0" err="1" smtClean="0">
                <a:solidFill>
                  <a:srgbClr val="FF0000"/>
                </a:solidFill>
                <a:latin typeface="HARIKRISHNA" pitchFamily="2" charset="0"/>
              </a:rPr>
              <a:t>grN</a:t>
            </a:r>
            <a:r>
              <a:rPr lang="en-US" sz="3200" dirty="0" smtClean="0">
                <a:solidFill>
                  <a:srgbClr val="FF0000"/>
                </a:solidFill>
                <a:latin typeface="HARIKRISHNA" pitchFamily="2" charset="0"/>
              </a:rPr>
              <a:t>) </a:t>
            </a:r>
            <a:r>
              <a:rPr lang="en-US" sz="3200" dirty="0" err="1" smtClean="0">
                <a:solidFill>
                  <a:srgbClr val="FF0000"/>
                </a:solidFill>
                <a:latin typeface="HARIKRISHNA" pitchFamily="2" charset="0"/>
              </a:rPr>
              <a:t>Briv</a:t>
            </a:r>
            <a:r>
              <a:rPr lang="en-US" sz="3200" dirty="0" smtClean="0">
                <a:solidFill>
                  <a:srgbClr val="FF0000"/>
                </a:solidFill>
                <a:latin typeface="HARIKRISHNA" pitchFamily="2" charset="0"/>
              </a:rPr>
              <a:t>) </a:t>
            </a:r>
            <a:r>
              <a:rPr lang="en-US" sz="3200" dirty="0" err="1" smtClean="0">
                <a:solidFill>
                  <a:srgbClr val="FF0000"/>
                </a:solidFill>
                <a:latin typeface="HARIKRISHNA" pitchFamily="2" charset="0"/>
              </a:rPr>
              <a:t>grN</a:t>
            </a:r>
            <a:r>
              <a:rPr lang="en-US" sz="3200" dirty="0" smtClean="0">
                <a:solidFill>
                  <a:srgbClr val="FF0000"/>
                </a:solidFill>
                <a:latin typeface="HARIKRISHNA" pitchFamily="2" charset="0"/>
              </a:rPr>
              <a:t>) </a:t>
            </a:r>
            <a:r>
              <a:rPr lang="en-US" sz="3200" dirty="0" err="1" smtClean="0">
                <a:solidFill>
                  <a:srgbClr val="FF0000"/>
                </a:solidFill>
                <a:latin typeface="HARIKRISHNA"/>
              </a:rPr>
              <a:t>ãdy</a:t>
            </a:r>
            <a:r>
              <a:rPr lang="en-US" sz="3200" dirty="0" smtClean="0">
                <a:solidFill>
                  <a:srgbClr val="FF0000"/>
                </a:solidFill>
                <a:latin typeface="HARIKRISHNA"/>
              </a:rPr>
              <a:t> pr </a:t>
            </a:r>
            <a:r>
              <a:rPr lang="en-US" sz="3200" dirty="0" err="1" smtClean="0">
                <a:solidFill>
                  <a:srgbClr val="FF0000"/>
                </a:solidFill>
                <a:latin typeface="HARIKRISHNA"/>
              </a:rPr>
              <a:t>m&amp;ki</a:t>
            </a:r>
            <a:r>
              <a:rPr lang="en-US" sz="3200" dirty="0" smtClean="0">
                <a:solidFill>
                  <a:srgbClr val="FF0000"/>
                </a:solidFill>
                <a:latin typeface="HARIKRISHNA"/>
              </a:rPr>
              <a:t>[</a:t>
            </a:r>
          </a:p>
          <a:p>
            <a:r>
              <a:rPr lang="en-US" sz="3200" dirty="0" smtClean="0">
                <a:solidFill>
                  <a:srgbClr val="FF0000"/>
                </a:solidFill>
                <a:latin typeface="HARIKRISHNA"/>
              </a:rPr>
              <a:t>b)</a:t>
            </a:r>
            <a:r>
              <a:rPr lang="en-US" sz="3200" dirty="0" err="1" smtClean="0">
                <a:solidFill>
                  <a:srgbClr val="FF0000"/>
                </a:solidFill>
                <a:latin typeface="HARIKRISHNA"/>
              </a:rPr>
              <a:t>ji</a:t>
            </a:r>
            <a:r>
              <a:rPr lang="en-US" sz="3200" dirty="0" smtClean="0">
                <a:solidFill>
                  <a:srgbClr val="FF0000"/>
                </a:solidFill>
                <a:latin typeface="HARIKRISHNA"/>
              </a:rPr>
              <a:t>[ C[Di[ </a:t>
            </a:r>
            <a:r>
              <a:rPr lang="en-US" sz="3200" dirty="0" err="1" smtClean="0">
                <a:solidFill>
                  <a:srgbClr val="FF0000"/>
                </a:solidFill>
                <a:latin typeface="HARIKRISHNA"/>
              </a:rPr>
              <a:t>kinn</a:t>
            </a:r>
            <a:r>
              <a:rPr lang="en-US" sz="3200" dirty="0" smtClean="0">
                <a:solidFill>
                  <a:srgbClr val="FF0000"/>
                </a:solidFill>
                <a:latin typeface="HARIKRISHNA"/>
              </a:rPr>
              <a:t>) </a:t>
            </a:r>
            <a:r>
              <a:rPr lang="en-US" sz="3200" dirty="0" err="1" smtClean="0">
                <a:solidFill>
                  <a:srgbClr val="FF0000"/>
                </a:solidFill>
                <a:latin typeface="HARIKRISHNA"/>
              </a:rPr>
              <a:t>nJk</a:t>
            </a:r>
            <a:r>
              <a:rPr lang="en-US" sz="3200" dirty="0" smtClean="0">
                <a:solidFill>
                  <a:srgbClr val="FF0000"/>
                </a:solidFill>
                <a:latin typeface="HARIKRISHNA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HARIKRISHNA"/>
              </a:rPr>
              <a:t>riK</a:t>
            </a:r>
            <a:r>
              <a:rPr lang="en-US" sz="3200" dirty="0" smtClean="0">
                <a:solidFill>
                  <a:srgbClr val="FF0000"/>
                </a:solidFill>
                <a:latin typeface="HARIKRISHNA"/>
              </a:rPr>
              <a:t>) a[k m)n)</a:t>
            </a:r>
            <a:r>
              <a:rPr lang="en-US" sz="3200" dirty="0" err="1" smtClean="0">
                <a:solidFill>
                  <a:srgbClr val="FF0000"/>
                </a:solidFill>
                <a:latin typeface="HARIKRISHNA"/>
              </a:rPr>
              <a:t>Tmi</a:t>
            </a:r>
            <a:r>
              <a:rPr lang="en-US" sz="3200" dirty="0" smtClean="0">
                <a:solidFill>
                  <a:srgbClr val="FF0000"/>
                </a:solidFill>
                <a:latin typeface="HARIKRISHNA"/>
              </a:rPr>
              <a:t>&gt; </a:t>
            </a:r>
            <a:r>
              <a:rPr lang="en-US" sz="3200" dirty="0" err="1" smtClean="0">
                <a:solidFill>
                  <a:srgbClr val="FF0000"/>
                </a:solidFill>
                <a:latin typeface="HARIKRISHNA"/>
              </a:rPr>
              <a:t>ãdy</a:t>
            </a:r>
            <a:r>
              <a:rPr lang="en-US" sz="3200" dirty="0" smtClean="0">
                <a:solidFill>
                  <a:srgbClr val="FF0000"/>
                </a:solidFill>
                <a:latin typeface="HARIKRISHNA"/>
              </a:rPr>
              <a:t> k[</a:t>
            </a:r>
            <a:r>
              <a:rPr lang="en-US" sz="3200" dirty="0" err="1" smtClean="0">
                <a:solidFill>
                  <a:srgbClr val="FF0000"/>
                </a:solidFill>
                <a:latin typeface="HARIKRISHNA"/>
              </a:rPr>
              <a:t>Tl</a:t>
            </a:r>
            <a:r>
              <a:rPr lang="en-US" sz="3200" dirty="0" smtClean="0">
                <a:solidFill>
                  <a:srgbClr val="FF0000"/>
                </a:solidFill>
                <a:latin typeface="HARIKRISHNA"/>
              </a:rPr>
              <a:t>) </a:t>
            </a:r>
            <a:r>
              <a:rPr lang="en-US" sz="3200" dirty="0" err="1" smtClean="0">
                <a:solidFill>
                  <a:srgbClr val="FF0000"/>
                </a:solidFill>
                <a:latin typeface="HARIKRISHNA"/>
              </a:rPr>
              <a:t>vir</a:t>
            </a:r>
            <a:r>
              <a:rPr lang="en-US" sz="3200" dirty="0" smtClean="0">
                <a:solidFill>
                  <a:srgbClr val="FF0000"/>
                </a:solidFill>
                <a:latin typeface="HARIKRISHNA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HARIKRISHNA"/>
              </a:rPr>
              <a:t>Fbk</a:t>
            </a:r>
            <a:r>
              <a:rPr lang="en-US" sz="3200" dirty="0" smtClean="0">
                <a:solidFill>
                  <a:srgbClr val="FF0000"/>
                </a:solidFill>
                <a:latin typeface="HARIKRISHNA"/>
              </a:rPr>
              <a:t>[ C[ t[ </a:t>
            </a:r>
            <a:r>
              <a:rPr lang="en-US" sz="3200" dirty="0" err="1" smtClean="0">
                <a:solidFill>
                  <a:srgbClr val="FF0000"/>
                </a:solidFill>
                <a:latin typeface="HARIKRISHNA"/>
              </a:rPr>
              <a:t>ni</a:t>
            </a:r>
            <a:r>
              <a:rPr lang="en-US" sz="3200" dirty="0" smtClean="0">
                <a:solidFill>
                  <a:srgbClr val="FF0000"/>
                </a:solidFill>
                <a:latin typeface="HARIKRISHNA"/>
              </a:rPr>
              <a:t>[&gt;</a:t>
            </a:r>
            <a:r>
              <a:rPr lang="en-US" sz="3200" dirty="0" err="1" smtClean="0">
                <a:solidFill>
                  <a:srgbClr val="FF0000"/>
                </a:solidFill>
                <a:latin typeface="HARIKRISHNA"/>
              </a:rPr>
              <a:t>Fi</a:t>
            </a:r>
            <a:r>
              <a:rPr lang="en-US" sz="3200" dirty="0" smtClean="0">
                <a:solidFill>
                  <a:srgbClr val="FF0000"/>
                </a:solidFill>
                <a:latin typeface="HARIKRISHNA"/>
              </a:rPr>
              <a:t>[</a:t>
            </a:r>
            <a:r>
              <a:rPr lang="en-US" sz="3200" dirty="0" smtClean="0">
                <a:solidFill>
                  <a:srgbClr val="FF0000"/>
                </a:solidFill>
                <a:latin typeface="HARIKRISHNA" pitchFamily="2" charset="0"/>
              </a:rPr>
              <a:t> </a:t>
            </a:r>
          </a:p>
          <a:p>
            <a:r>
              <a:rPr lang="en-US" sz="3200" dirty="0" err="1" smtClean="0">
                <a:solidFill>
                  <a:srgbClr val="FF0000"/>
                </a:solidFill>
                <a:latin typeface="HARIKRISHNA" pitchFamily="2" charset="0"/>
              </a:rPr>
              <a:t>Dibi</a:t>
            </a:r>
            <a:r>
              <a:rPr lang="en-US" sz="3200" dirty="0" smtClean="0">
                <a:solidFill>
                  <a:srgbClr val="FF0000"/>
                </a:solidFill>
                <a:latin typeface="HARIKRISHNA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HARIKRISHNA" pitchFamily="2" charset="0"/>
              </a:rPr>
              <a:t>ki</a:t>
            </a:r>
            <a:r>
              <a:rPr lang="en-US" sz="3200" dirty="0" smtClean="0">
                <a:solidFill>
                  <a:srgbClr val="FF0000"/>
                </a:solidFill>
                <a:latin typeface="HARIKRISHNA" pitchFamily="2" charset="0"/>
              </a:rPr>
              <a:t>&gt;Di pr a&gt;g*</a:t>
            </a:r>
            <a:r>
              <a:rPr lang="en-US" sz="3200" dirty="0" err="1" smtClean="0">
                <a:solidFill>
                  <a:srgbClr val="FF0000"/>
                </a:solidFill>
                <a:latin typeface="HARIKRISHNA" pitchFamily="2" charset="0"/>
              </a:rPr>
              <a:t>qi</a:t>
            </a:r>
            <a:r>
              <a:rPr lang="en-US" sz="3200" dirty="0" smtClean="0">
                <a:solidFill>
                  <a:srgbClr val="FF0000"/>
                </a:solidFill>
                <a:latin typeface="HARIKRISHNA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HARIKRISHNA" pitchFamily="2" charset="0"/>
              </a:rPr>
              <a:t>trf</a:t>
            </a:r>
            <a:r>
              <a:rPr lang="en-US" sz="3200" dirty="0" smtClean="0">
                <a:solidFill>
                  <a:srgbClr val="FF0000"/>
                </a:solidFill>
                <a:latin typeface="HARIKRISHNA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HARIKRISHNA" pitchFamily="2" charset="0"/>
              </a:rPr>
              <a:t>aiv</a:t>
            </a:r>
            <a:r>
              <a:rPr lang="en-US" sz="3200" dirty="0" smtClean="0">
                <a:solidFill>
                  <a:srgbClr val="FF0000"/>
                </a:solidFill>
                <a:latin typeface="HARIKRISHNA" pitchFamily="2" charset="0"/>
              </a:rPr>
              <a:t>[l ns pr </a:t>
            </a:r>
            <a:r>
              <a:rPr lang="en-US" sz="3200" dirty="0" err="1" smtClean="0">
                <a:solidFill>
                  <a:srgbClr val="FF0000"/>
                </a:solidFill>
                <a:latin typeface="HARIKRISHNA" pitchFamily="2" charset="0"/>
              </a:rPr>
              <a:t>aigL</a:t>
            </a:r>
            <a:r>
              <a:rPr lang="en-US" sz="3200" dirty="0" smtClean="0">
                <a:solidFill>
                  <a:srgbClr val="FF0000"/>
                </a:solidFill>
                <a:latin typeface="HARIKRISHNA" pitchFamily="2" charset="0"/>
              </a:rPr>
              <a:t>) </a:t>
            </a:r>
            <a:r>
              <a:rPr lang="en-US" sz="3200" dirty="0" err="1" smtClean="0">
                <a:solidFill>
                  <a:srgbClr val="FF0000"/>
                </a:solidFill>
                <a:latin typeface="HARIKRISHNA" pitchFamily="2" charset="0"/>
              </a:rPr>
              <a:t>m&amp;k</a:t>
            </a:r>
            <a:r>
              <a:rPr lang="en-US" sz="3200" dirty="0" smtClean="0">
                <a:solidFill>
                  <a:srgbClr val="FF0000"/>
                </a:solidFill>
                <a:latin typeface="HARIKRISHNA" pitchFamily="2" charset="0"/>
              </a:rPr>
              <a:t>) a[k m)n)</a:t>
            </a:r>
            <a:r>
              <a:rPr lang="en-US" sz="3200" dirty="0" err="1" smtClean="0">
                <a:solidFill>
                  <a:srgbClr val="FF0000"/>
                </a:solidFill>
                <a:latin typeface="HARIKRISHNA" pitchFamily="2" charset="0"/>
              </a:rPr>
              <a:t>Tmi</a:t>
            </a:r>
            <a:r>
              <a:rPr lang="en-US" sz="3200" dirty="0" smtClean="0">
                <a:solidFill>
                  <a:srgbClr val="FF0000"/>
                </a:solidFill>
                <a:latin typeface="HARIKRISHNA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HARIKRISHNA" pitchFamily="2" charset="0"/>
              </a:rPr>
              <a:t>Yti</a:t>
            </a:r>
            <a:r>
              <a:rPr lang="en-US" sz="3200" dirty="0" smtClean="0">
                <a:solidFill>
                  <a:srgbClr val="FF0000"/>
                </a:solidFill>
                <a:latin typeface="HARIKRISHNA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HARIKRISHNA" pitchFamily="2" charset="0"/>
              </a:rPr>
              <a:t>Fbkiri</a:t>
            </a:r>
            <a:r>
              <a:rPr lang="en-US" sz="3200" dirty="0" smtClean="0">
                <a:solidFill>
                  <a:srgbClr val="FF0000"/>
                </a:solidFill>
                <a:latin typeface="HARIKRISHNA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HARIKRISHNA" pitchFamily="2" charset="0"/>
              </a:rPr>
              <a:t>gNi</a:t>
            </a:r>
            <a:r>
              <a:rPr lang="en-US" sz="3200" dirty="0" smtClean="0">
                <a:solidFill>
                  <a:srgbClr val="FF0000"/>
                </a:solidFill>
                <a:latin typeface="HARIKRISHNA" pitchFamily="2" charset="0"/>
              </a:rPr>
              <a:t>[ an[ </a:t>
            </a:r>
            <a:r>
              <a:rPr lang="en-US" sz="3200" dirty="0" err="1" smtClean="0">
                <a:solidFill>
                  <a:srgbClr val="FF0000"/>
                </a:solidFill>
                <a:latin typeface="HARIKRISHNA" pitchFamily="2" charset="0"/>
              </a:rPr>
              <a:t>ni</a:t>
            </a:r>
            <a:r>
              <a:rPr lang="en-US" sz="3200" dirty="0" smtClean="0">
                <a:solidFill>
                  <a:srgbClr val="FF0000"/>
                </a:solidFill>
                <a:latin typeface="HARIKRISHNA" pitchFamily="2" charset="0"/>
              </a:rPr>
              <a:t>[&gt;</a:t>
            </a:r>
            <a:r>
              <a:rPr lang="en-US" sz="3200" dirty="0" err="1" smtClean="0">
                <a:solidFill>
                  <a:srgbClr val="FF0000"/>
                </a:solidFill>
                <a:latin typeface="HARIKRISHNA" pitchFamily="2" charset="0"/>
              </a:rPr>
              <a:t>Fi</a:t>
            </a:r>
            <a:r>
              <a:rPr lang="en-US" sz="3200" dirty="0" smtClean="0">
                <a:solidFill>
                  <a:srgbClr val="FF0000"/>
                </a:solidFill>
                <a:latin typeface="HARIKRISHNA" pitchFamily="2" charset="0"/>
              </a:rPr>
              <a:t>[</a:t>
            </a:r>
          </a:p>
        </p:txBody>
      </p:sp>
      <p:graphicFrame>
        <p:nvGraphicFramePr>
          <p:cNvPr id="5" name="Object 4">
            <a:hlinkClick r:id="rId3" action="ppaction://hlinkfile"/>
          </p:cNvPr>
          <p:cNvGraphicFramePr>
            <a:graphicFrameLocks noChangeAspect="1"/>
          </p:cNvGraphicFramePr>
          <p:nvPr/>
        </p:nvGraphicFramePr>
        <p:xfrm>
          <a:off x="625475" y="4502150"/>
          <a:ext cx="7924800" cy="1892300"/>
        </p:xfrm>
        <a:graphic>
          <a:graphicData uri="http://schemas.openxmlformats.org/presentationml/2006/ole">
            <p:oleObj spid="_x0000_s24578" name="Document" r:id="rId4" imgW="7924359" imgH="1891933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8" y="357166"/>
            <a:ext cx="3786182" cy="642942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latin typeface="HARIKRISHNA" pitchFamily="2" charset="0"/>
              </a:rPr>
              <a:t>r&amp;(Fri(</a:t>
            </a:r>
            <a:r>
              <a:rPr lang="en-US" sz="4800" b="1" dirty="0" err="1" smtClean="0">
                <a:latin typeface="HARIKRISHNA" pitchFamily="2" charset="0"/>
              </a:rPr>
              <a:t>BPrNt</a:t>
            </a:r>
            <a:r>
              <a:rPr lang="en-US" sz="4800" b="1" dirty="0" smtClean="0">
                <a:latin typeface="HARIKRISHNA" pitchFamily="2" charset="0"/>
              </a:rPr>
              <a:t>&gt;#</a:t>
            </a:r>
            <a:r>
              <a:rPr lang="en-US" sz="4800" b="1" dirty="0" err="1" smtClean="0">
                <a:latin typeface="HARIKRISHNA" pitchFamily="2" charset="0"/>
              </a:rPr>
              <a:t>i</a:t>
            </a:r>
            <a:endParaRPr lang="en-IN" sz="4800" b="1" dirty="0">
              <a:latin typeface="HARIKRISHNA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000108"/>
            <a:ext cx="8715436" cy="5574428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HARIKRISHNA" pitchFamily="2" charset="0"/>
              </a:rPr>
              <a:t>$(Fri(</a:t>
            </a:r>
            <a:r>
              <a:rPr lang="en-US" sz="3200" dirty="0" err="1" smtClean="0">
                <a:latin typeface="HARIKRISHNA" pitchFamily="2" charset="0"/>
              </a:rPr>
              <a:t>BPrNt</a:t>
            </a:r>
            <a:r>
              <a:rPr lang="en-US" sz="3200" dirty="0" smtClean="0">
                <a:latin typeface="HARIKRISHNA" pitchFamily="2" charset="0"/>
              </a:rPr>
              <a:t>&gt;#</a:t>
            </a:r>
            <a:r>
              <a:rPr lang="en-US" sz="3200" dirty="0" err="1" smtClean="0">
                <a:latin typeface="HARIKRISHNA" pitchFamily="2" charset="0"/>
              </a:rPr>
              <a:t>ini</a:t>
            </a:r>
            <a:r>
              <a:rPr lang="en-US" sz="3200" dirty="0" smtClean="0">
                <a:latin typeface="HARIKRISHNA" pitchFamily="2" charset="0"/>
              </a:rPr>
              <a:t> </a:t>
            </a:r>
            <a:r>
              <a:rPr lang="en-US" sz="3200" dirty="0" err="1" smtClean="0">
                <a:latin typeface="HARIKRISHNA" pitchFamily="2" charset="0"/>
              </a:rPr>
              <a:t>kiy</a:t>
            </a:r>
            <a:r>
              <a:rPr lang="en-US" sz="3200" dirty="0" smtClean="0">
                <a:latin typeface="HARIKRISHNA" pitchFamily="2" charset="0"/>
              </a:rPr>
              <a:t>&lt;n) </a:t>
            </a:r>
            <a:r>
              <a:rPr lang="en-US" sz="3200" dirty="0" err="1" smtClean="0">
                <a:latin typeface="HARIKRISHNA" pitchFamily="2" charset="0"/>
              </a:rPr>
              <a:t>smj</a:t>
            </a:r>
            <a:r>
              <a:rPr lang="en-US" sz="3200" dirty="0" smtClean="0">
                <a:latin typeface="HARIKRISHNA" pitchFamily="2" charset="0"/>
              </a:rPr>
              <a:t>&amp;(t m[</a:t>
            </a:r>
            <a:r>
              <a:rPr lang="en-US" sz="3200" dirty="0" err="1" smtClean="0">
                <a:latin typeface="HARIKRISHNA" pitchFamily="2" charset="0"/>
              </a:rPr>
              <a:t>Lv</a:t>
            </a:r>
            <a:r>
              <a:rPr lang="en-US" sz="3200" dirty="0" smtClean="0">
                <a:latin typeface="HARIKRISHNA" pitchFamily="2" charset="0"/>
              </a:rPr>
              <a:t>)a[ t[ ph[</a:t>
            </a:r>
            <a:r>
              <a:rPr lang="en-US" sz="3200" dirty="0" err="1" smtClean="0">
                <a:latin typeface="HARIKRISHNA" pitchFamily="2" charset="0"/>
              </a:rPr>
              <a:t>li</a:t>
            </a:r>
            <a:r>
              <a:rPr lang="en-US" sz="3200" dirty="0" smtClean="0">
                <a:latin typeface="HARIKRISHNA" pitchFamily="2" charset="0"/>
              </a:rPr>
              <a:t> </a:t>
            </a:r>
            <a:r>
              <a:rPr lang="en-US" sz="3200" dirty="0" err="1" smtClean="0">
                <a:latin typeface="HARIKRISHNA" pitchFamily="2" charset="0"/>
              </a:rPr>
              <a:t>Fmn</a:t>
            </a:r>
            <a:r>
              <a:rPr lang="en-US" sz="3200" dirty="0" smtClean="0">
                <a:latin typeface="HARIKRISHNA" pitchFamily="2" charset="0"/>
              </a:rPr>
              <a:t>), S)</a:t>
            </a:r>
            <a:r>
              <a:rPr lang="en-US" sz="3200" dirty="0" err="1" smtClean="0">
                <a:latin typeface="HARIKRISHNA" pitchFamily="2" charset="0"/>
              </a:rPr>
              <a:t>ri</a:t>
            </a:r>
            <a:r>
              <a:rPr lang="en-US" sz="3200" dirty="0" smtClean="0">
                <a:latin typeface="HARIKRISHNA" pitchFamily="2" charset="0"/>
              </a:rPr>
              <a:t> an[ $(</a:t>
            </a:r>
            <a:r>
              <a:rPr lang="en-US" sz="3200" dirty="0" err="1" smtClean="0">
                <a:latin typeface="HARIKRISHNA" pitchFamily="2" charset="0"/>
              </a:rPr>
              <a:t>Frni</a:t>
            </a:r>
            <a:r>
              <a:rPr lang="en-US" sz="3200" dirty="0" smtClean="0">
                <a:latin typeface="HARIKRISHNA" pitchFamily="2" charset="0"/>
              </a:rPr>
              <a:t> b&gt;</a:t>
            </a:r>
            <a:r>
              <a:rPr lang="en-US" sz="3200" dirty="0" err="1" smtClean="0">
                <a:latin typeface="HARIKRISHNA" pitchFamily="2" charset="0"/>
              </a:rPr>
              <a:t>FirN</a:t>
            </a:r>
            <a:r>
              <a:rPr lang="en-US" sz="3200" dirty="0" smtClean="0">
                <a:latin typeface="HARIKRISHNA" pitchFamily="2" charset="0"/>
              </a:rPr>
              <a:t> (</a:t>
            </a:r>
            <a:r>
              <a:rPr lang="en-US" sz="3200" dirty="0" err="1" smtClean="0">
                <a:latin typeface="HARIKRISHNA" pitchFamily="2" charset="0"/>
              </a:rPr>
              <a:t>vS</a:t>
            </a:r>
            <a:r>
              <a:rPr lang="en-US" sz="3200" dirty="0" smtClean="0">
                <a:latin typeface="HARIKRISHNA" pitchFamily="2" charset="0"/>
              </a:rPr>
              <a:t>[ </a:t>
            </a:r>
            <a:r>
              <a:rPr lang="en-US" sz="3200" dirty="0" err="1" smtClean="0">
                <a:latin typeface="HARIKRISHNA" pitchFamily="2" charset="0"/>
              </a:rPr>
              <a:t>jiN</a:t>
            </a:r>
            <a:r>
              <a:rPr lang="en-US" sz="3200" dirty="0" smtClean="0">
                <a:latin typeface="HARIKRISHNA" pitchFamily="2" charset="0"/>
              </a:rPr>
              <a:t>) lea[</a:t>
            </a:r>
            <a:endParaRPr lang="en-US" sz="3200" dirty="0" smtClean="0">
              <a:latin typeface="HARIKRISHNA"/>
            </a:endParaRPr>
          </a:p>
          <a:p>
            <a:pPr>
              <a:buNone/>
            </a:pPr>
            <a:r>
              <a:rPr lang="en-US" sz="3200" dirty="0" err="1" smtClean="0">
                <a:latin typeface="HARIKRISHNA" pitchFamily="2" charset="0"/>
              </a:rPr>
              <a:t>Fmn</a:t>
            </a:r>
            <a:r>
              <a:rPr lang="en-US" sz="3200" dirty="0" smtClean="0">
                <a:latin typeface="HARIKRISHNA" pitchFamily="2" charset="0"/>
              </a:rPr>
              <a:t>) :- </a:t>
            </a:r>
          </a:p>
          <a:p>
            <a:r>
              <a:rPr lang="en-US" sz="3200" dirty="0" err="1" smtClean="0">
                <a:latin typeface="HARIKRISHNA"/>
              </a:rPr>
              <a:t>ãdymiY</a:t>
            </a:r>
            <a:r>
              <a:rPr lang="en-US" sz="3200" dirty="0" smtClean="0">
                <a:latin typeface="HARIKRISHNA"/>
              </a:rPr>
              <a:t>) $(</a:t>
            </a:r>
            <a:r>
              <a:rPr lang="en-US" sz="3200" dirty="0" err="1" smtClean="0">
                <a:latin typeface="HARIKRISHNA"/>
              </a:rPr>
              <a:t>Frn</a:t>
            </a:r>
            <a:r>
              <a:rPr lang="en-US" sz="3200" dirty="0" smtClean="0">
                <a:latin typeface="HARIKRISHNA"/>
              </a:rPr>
              <a:t>[ </a:t>
            </a:r>
            <a:r>
              <a:rPr lang="en-US" sz="3200" dirty="0" err="1" smtClean="0">
                <a:latin typeface="HARIKRISHNA"/>
              </a:rPr>
              <a:t>dbiN</a:t>
            </a:r>
            <a:r>
              <a:rPr lang="en-US" sz="3200" dirty="0" smtClean="0">
                <a:latin typeface="HARIKRISHNA"/>
              </a:rPr>
              <a:t> </a:t>
            </a:r>
            <a:r>
              <a:rPr lang="en-US" sz="3200" dirty="0" err="1" smtClean="0">
                <a:latin typeface="HARIKRISHNA"/>
              </a:rPr>
              <a:t>p&amp;v</a:t>
            </a:r>
            <a:r>
              <a:rPr lang="en-US" sz="3200" dirty="0" smtClean="0">
                <a:latin typeface="HARIKRISHNA"/>
              </a:rPr>
              <a:t>&lt;k </a:t>
            </a:r>
            <a:r>
              <a:rPr lang="en-US" sz="3200" dirty="0" err="1" smtClean="0">
                <a:latin typeface="HARIKRISHNA"/>
              </a:rPr>
              <a:t>Sr</a:t>
            </a:r>
            <a:r>
              <a:rPr lang="en-US" sz="3200" dirty="0" smtClean="0">
                <a:latin typeface="HARIKRISHNA"/>
              </a:rPr>
              <a:t>)</a:t>
            </a:r>
            <a:r>
              <a:rPr lang="en-US" sz="3200" dirty="0" err="1" smtClean="0">
                <a:latin typeface="HARIKRISHNA"/>
              </a:rPr>
              <a:t>rni</a:t>
            </a:r>
            <a:r>
              <a:rPr lang="en-US" sz="3200" dirty="0" smtClean="0">
                <a:latin typeface="HARIKRISHNA"/>
              </a:rPr>
              <a:t> </a:t>
            </a:r>
            <a:r>
              <a:rPr lang="en-US" sz="3200" dirty="0" err="1" smtClean="0">
                <a:latin typeface="HARIKRISHNA"/>
              </a:rPr>
              <a:t>j&amp;di-j&amp;di</a:t>
            </a:r>
            <a:r>
              <a:rPr lang="en-US" sz="3200" dirty="0" smtClean="0">
                <a:latin typeface="HARIKRISHNA"/>
              </a:rPr>
              <a:t> a&gt;</a:t>
            </a:r>
            <a:r>
              <a:rPr lang="en-US" sz="3200" dirty="0" err="1" smtClean="0">
                <a:latin typeface="HARIKRISHNA"/>
              </a:rPr>
              <a:t>gi</a:t>
            </a:r>
            <a:r>
              <a:rPr lang="en-US" sz="3200" dirty="0" smtClean="0">
                <a:latin typeface="HARIKRISHNA"/>
              </a:rPr>
              <a:t>[mi&gt; le </a:t>
            </a:r>
            <a:r>
              <a:rPr lang="en-US" sz="3200" dirty="0" err="1" smtClean="0">
                <a:latin typeface="HARIKRISHNA"/>
              </a:rPr>
              <a:t>jt</a:t>
            </a:r>
            <a:r>
              <a:rPr lang="en-US" sz="3200" dirty="0" smtClean="0">
                <a:latin typeface="HARIKRISHNA"/>
              </a:rPr>
              <a:t>) </a:t>
            </a:r>
            <a:r>
              <a:rPr lang="en-US" sz="3200" dirty="0" err="1" smtClean="0">
                <a:latin typeface="HARIKRISHNA"/>
              </a:rPr>
              <a:t>nl</a:t>
            </a:r>
            <a:r>
              <a:rPr lang="en-US" sz="3200" dirty="0" smtClean="0">
                <a:latin typeface="HARIKRISHNA"/>
              </a:rPr>
              <a:t>)kin[ </a:t>
            </a:r>
            <a:r>
              <a:rPr lang="en-US" sz="3200" dirty="0" err="1" smtClean="0">
                <a:latin typeface="HARIKRISHNA"/>
              </a:rPr>
              <a:t>Fmn</a:t>
            </a:r>
            <a:r>
              <a:rPr lang="en-US" sz="3200" dirty="0" smtClean="0">
                <a:latin typeface="HARIKRISHNA"/>
              </a:rPr>
              <a:t>) </a:t>
            </a:r>
            <a:r>
              <a:rPr lang="en-US" sz="3200" dirty="0" err="1" smtClean="0">
                <a:latin typeface="HARIKRISHNA"/>
              </a:rPr>
              <a:t>kh</a:t>
            </a:r>
            <a:r>
              <a:rPr lang="en-US" sz="3200" dirty="0" smtClean="0">
                <a:latin typeface="HARIKRISHNA"/>
              </a:rPr>
              <a:t>[ C[.</a:t>
            </a:r>
          </a:p>
          <a:p>
            <a:r>
              <a:rPr lang="en-US" sz="3200" dirty="0" err="1" smtClean="0">
                <a:latin typeface="HARIKRISHNA"/>
              </a:rPr>
              <a:t>Fmn</a:t>
            </a:r>
            <a:r>
              <a:rPr lang="en-US" sz="3200" dirty="0" smtClean="0">
                <a:latin typeface="HARIKRISHNA"/>
              </a:rPr>
              <a:t>)mi&gt; $(Fr </a:t>
            </a:r>
            <a:r>
              <a:rPr lang="en-US" sz="3200" dirty="0" err="1" smtClean="0">
                <a:latin typeface="HARIKRISHNA"/>
              </a:rPr>
              <a:t>ai</a:t>
            </a:r>
            <a:r>
              <a:rPr lang="en-US" sz="3200" dirty="0" smtClean="0">
                <a:latin typeface="HARIKRISHNA"/>
              </a:rPr>
              <a:t>[(</a:t>
            </a:r>
            <a:r>
              <a:rPr lang="en-US" sz="3200" dirty="0" err="1" smtClean="0">
                <a:latin typeface="HARIKRISHNA"/>
              </a:rPr>
              <a:t>ksjnni</a:t>
            </a:r>
            <a:r>
              <a:rPr lang="en-US" sz="3200" dirty="0" smtClean="0">
                <a:latin typeface="HARIKRISHNA"/>
              </a:rPr>
              <a:t> l)F[ </a:t>
            </a:r>
            <a:r>
              <a:rPr lang="en-US" sz="3200" dirty="0" err="1" smtClean="0">
                <a:latin typeface="HARIKRISHNA"/>
              </a:rPr>
              <a:t>cmkt</a:t>
            </a:r>
            <a:r>
              <a:rPr lang="en-US" sz="3200" dirty="0" smtClean="0">
                <a:latin typeface="HARIKRISHNA"/>
              </a:rPr>
              <a:t>&amp; </a:t>
            </a:r>
            <a:r>
              <a:rPr lang="en-US" sz="3200" dirty="0" err="1" smtClean="0">
                <a:latin typeface="HARIKRISHNA"/>
              </a:rPr>
              <a:t>lil</a:t>
            </a:r>
            <a:r>
              <a:rPr lang="en-US" sz="3200" dirty="0" smtClean="0">
                <a:latin typeface="HARIKRISHNA"/>
              </a:rPr>
              <a:t> d[</a:t>
            </a:r>
            <a:r>
              <a:rPr lang="en-US" sz="3200" dirty="0" err="1" smtClean="0">
                <a:latin typeface="HARIKRISHNA"/>
              </a:rPr>
              <a:t>Kiy</a:t>
            </a:r>
            <a:r>
              <a:rPr lang="en-US" sz="3200" dirty="0" smtClean="0">
                <a:latin typeface="HARIKRISHNA"/>
              </a:rPr>
              <a:t> C[.</a:t>
            </a:r>
          </a:p>
          <a:p>
            <a:r>
              <a:rPr lang="en-US" sz="3200" dirty="0" err="1" smtClean="0">
                <a:latin typeface="HARIKRISHNA"/>
              </a:rPr>
              <a:t>Fmn</a:t>
            </a:r>
            <a:r>
              <a:rPr lang="en-US" sz="3200" dirty="0" smtClean="0">
                <a:latin typeface="HARIKRISHNA"/>
              </a:rPr>
              <a:t>)mi&gt; </a:t>
            </a:r>
            <a:r>
              <a:rPr lang="en-US" sz="3200" dirty="0" err="1" smtClean="0">
                <a:latin typeface="HARIKRISHNA"/>
              </a:rPr>
              <a:t>viÃv</a:t>
            </a:r>
            <a:r>
              <a:rPr lang="en-US" sz="3200" dirty="0" smtClean="0">
                <a:latin typeface="HARIKRISHNA"/>
              </a:rPr>
              <a:t> hi[</a:t>
            </a:r>
            <a:r>
              <a:rPr lang="en-US" sz="3200" dirty="0" err="1" smtClean="0">
                <a:latin typeface="HARIKRISHNA"/>
              </a:rPr>
              <a:t>ti</a:t>
            </a:r>
            <a:r>
              <a:rPr lang="en-US" sz="3200" dirty="0" smtClean="0">
                <a:latin typeface="HARIKRISHNA"/>
              </a:rPr>
              <a:t> </a:t>
            </a:r>
            <a:r>
              <a:rPr lang="en-US" sz="3200" dirty="0" err="1" smtClean="0">
                <a:latin typeface="HARIKRISHNA"/>
              </a:rPr>
              <a:t>nY</a:t>
            </a:r>
            <a:r>
              <a:rPr lang="en-US" sz="3200" dirty="0" smtClean="0">
                <a:latin typeface="HARIKRISHNA"/>
              </a:rPr>
              <a:t>).</a:t>
            </a:r>
            <a:endParaRPr lang="en-IN" sz="3200" dirty="0">
              <a:latin typeface="HARIKRISHNA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8" y="357166"/>
            <a:ext cx="3786182" cy="642942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latin typeface="HARIKRISHNA" pitchFamily="2" charset="0"/>
              </a:rPr>
              <a:t>r&amp;(Fri(</a:t>
            </a:r>
            <a:r>
              <a:rPr lang="en-US" sz="4800" b="1" dirty="0" err="1" smtClean="0">
                <a:latin typeface="HARIKRISHNA" pitchFamily="2" charset="0"/>
              </a:rPr>
              <a:t>BPrNt</a:t>
            </a:r>
            <a:r>
              <a:rPr lang="en-US" sz="4800" b="1" dirty="0" smtClean="0">
                <a:latin typeface="HARIKRISHNA" pitchFamily="2" charset="0"/>
              </a:rPr>
              <a:t>&gt;#</a:t>
            </a:r>
            <a:r>
              <a:rPr lang="en-US" sz="4800" b="1" dirty="0" err="1" smtClean="0">
                <a:latin typeface="HARIKRISHNA" pitchFamily="2" charset="0"/>
              </a:rPr>
              <a:t>i</a:t>
            </a:r>
            <a:endParaRPr lang="en-IN" sz="4800" b="1" dirty="0">
              <a:latin typeface="HARIKRISHNA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000108"/>
            <a:ext cx="4357718" cy="55744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dirty="0" smtClean="0">
                <a:latin typeface="HARIKRISHNA" pitchFamily="2" charset="0"/>
              </a:rPr>
              <a:t>(Sri :- </a:t>
            </a:r>
          </a:p>
          <a:p>
            <a:r>
              <a:rPr lang="en-US" sz="3200" dirty="0" err="1" smtClean="0">
                <a:latin typeface="HARIKRISHNA" pitchFamily="2" charset="0"/>
              </a:rPr>
              <a:t>Sr</a:t>
            </a:r>
            <a:r>
              <a:rPr lang="en-US" sz="3200" dirty="0" smtClean="0">
                <a:latin typeface="HARIKRISHNA" pitchFamily="2" charset="0"/>
              </a:rPr>
              <a:t>)</a:t>
            </a:r>
            <a:r>
              <a:rPr lang="en-US" sz="3200" dirty="0" err="1" smtClean="0">
                <a:latin typeface="HARIKRISHNA" pitchFamily="2" charset="0"/>
              </a:rPr>
              <a:t>rni</a:t>
            </a:r>
            <a:r>
              <a:rPr lang="en-US" sz="3200" dirty="0" smtClean="0">
                <a:latin typeface="HARIKRISHNA" pitchFamily="2" charset="0"/>
              </a:rPr>
              <a:t> </a:t>
            </a:r>
            <a:r>
              <a:rPr lang="en-US" sz="3200" dirty="0" err="1" smtClean="0">
                <a:latin typeface="HARIKRISHNA" pitchFamily="2" charset="0"/>
              </a:rPr>
              <a:t>j&amp;di</a:t>
            </a:r>
            <a:r>
              <a:rPr lang="en-US" sz="3200" dirty="0" smtClean="0">
                <a:latin typeface="HARIKRISHNA" pitchFamily="2" charset="0"/>
              </a:rPr>
              <a:t> </a:t>
            </a:r>
            <a:r>
              <a:rPr lang="en-US" sz="3200" dirty="0" err="1" smtClean="0">
                <a:latin typeface="HARIKRISHNA" pitchFamily="2" charset="0"/>
              </a:rPr>
              <a:t>j&amp;di</a:t>
            </a:r>
            <a:r>
              <a:rPr lang="en-US" sz="3200" dirty="0" smtClean="0">
                <a:latin typeface="HARIKRISHNA" pitchFamily="2" charset="0"/>
              </a:rPr>
              <a:t> </a:t>
            </a:r>
            <a:r>
              <a:rPr lang="en-US" sz="3200" dirty="0" err="1" smtClean="0">
                <a:latin typeface="HARIKRISHNA" pitchFamily="2" charset="0"/>
              </a:rPr>
              <a:t>Bigi</a:t>
            </a:r>
            <a:r>
              <a:rPr lang="en-US" sz="3200" dirty="0" smtClean="0">
                <a:latin typeface="HARIKRISHNA" pitchFamily="2" charset="0"/>
              </a:rPr>
              <a:t>[mi&gt;Y) $(</a:t>
            </a:r>
            <a:r>
              <a:rPr lang="en-US" sz="3200" dirty="0" err="1" smtClean="0">
                <a:latin typeface="HARIKRISHNA" pitchFamily="2" charset="0"/>
              </a:rPr>
              <a:t>Frn</a:t>
            </a:r>
            <a:r>
              <a:rPr lang="en-US" sz="3200" dirty="0" smtClean="0">
                <a:latin typeface="HARIKRISHNA" pitchFamily="2" charset="0"/>
              </a:rPr>
              <a:t>[ </a:t>
            </a:r>
            <a:r>
              <a:rPr lang="en-US" sz="3200" dirty="0" err="1" smtClean="0">
                <a:latin typeface="HARIKRISHNA"/>
              </a:rPr>
              <a:t>ãdy</a:t>
            </a:r>
            <a:r>
              <a:rPr lang="en-US" sz="3200" dirty="0" smtClean="0">
                <a:latin typeface="HARIKRISHNA"/>
              </a:rPr>
              <a:t> </a:t>
            </a:r>
            <a:r>
              <a:rPr lang="en-US" sz="3200" dirty="0" err="1" smtClean="0">
                <a:latin typeface="HARIKRISHNA"/>
              </a:rPr>
              <a:t>trf</a:t>
            </a:r>
            <a:r>
              <a:rPr lang="en-US" sz="3200" dirty="0" smtClean="0">
                <a:latin typeface="HARIKRISHNA"/>
              </a:rPr>
              <a:t> le </a:t>
            </a:r>
            <a:r>
              <a:rPr lang="en-US" sz="3200" dirty="0" err="1" smtClean="0">
                <a:latin typeface="HARIKRISHNA"/>
              </a:rPr>
              <a:t>jt</a:t>
            </a:r>
            <a:r>
              <a:rPr lang="en-US" sz="3200" dirty="0" smtClean="0">
                <a:latin typeface="HARIKRISHNA"/>
              </a:rPr>
              <a:t>) </a:t>
            </a:r>
            <a:r>
              <a:rPr lang="en-US" sz="3200" dirty="0" err="1" smtClean="0">
                <a:latin typeface="HARIKRISHNA"/>
              </a:rPr>
              <a:t>nl</a:t>
            </a:r>
            <a:r>
              <a:rPr lang="en-US" sz="3200" dirty="0" smtClean="0">
                <a:latin typeface="HARIKRISHNA"/>
              </a:rPr>
              <a:t>)kin[ (Sri </a:t>
            </a:r>
            <a:r>
              <a:rPr lang="en-US" sz="3200" dirty="0" err="1" smtClean="0">
                <a:latin typeface="HARIKRISHNA"/>
              </a:rPr>
              <a:t>kh</a:t>
            </a:r>
            <a:r>
              <a:rPr lang="en-US" sz="3200" dirty="0" smtClean="0">
                <a:latin typeface="HARIKRISHNA"/>
              </a:rPr>
              <a:t>[ C[.</a:t>
            </a:r>
          </a:p>
          <a:p>
            <a:r>
              <a:rPr lang="en-US" sz="3200" dirty="0" smtClean="0">
                <a:latin typeface="HARIKRISHNA"/>
              </a:rPr>
              <a:t>(</a:t>
            </a:r>
            <a:r>
              <a:rPr lang="en-US" sz="3200" dirty="0" err="1" smtClean="0">
                <a:latin typeface="HARIKRISHNA"/>
              </a:rPr>
              <a:t>Srimi</a:t>
            </a:r>
            <a:r>
              <a:rPr lang="en-US" sz="3200" dirty="0" smtClean="0">
                <a:latin typeface="HARIKRISHNA"/>
              </a:rPr>
              <a:t>&gt; </a:t>
            </a:r>
            <a:r>
              <a:rPr lang="en-US" sz="3200" dirty="0" err="1" smtClean="0">
                <a:latin typeface="HARIKRISHNA"/>
              </a:rPr>
              <a:t>rh</a:t>
            </a:r>
            <a:r>
              <a:rPr lang="en-US" sz="3200" dirty="0" smtClean="0">
                <a:latin typeface="HARIKRISHNA"/>
              </a:rPr>
              <a:t>[l $(</a:t>
            </a:r>
            <a:r>
              <a:rPr lang="en-US" sz="3200" dirty="0" err="1" smtClean="0">
                <a:latin typeface="HARIKRISHNA"/>
              </a:rPr>
              <a:t>Frmi</a:t>
            </a:r>
            <a:r>
              <a:rPr lang="en-US" sz="3200" dirty="0" smtClean="0">
                <a:latin typeface="HARIKRISHNA"/>
              </a:rPr>
              <a:t>&gt; </a:t>
            </a:r>
            <a:r>
              <a:rPr lang="en-US" sz="3200" dirty="0" err="1" smtClean="0">
                <a:latin typeface="HARIKRISHNA"/>
              </a:rPr>
              <a:t>ai</a:t>
            </a:r>
            <a:r>
              <a:rPr lang="en-US" sz="3200" dirty="0" smtClean="0">
                <a:latin typeface="HARIKRISHNA"/>
              </a:rPr>
              <a:t>[(</a:t>
            </a:r>
            <a:r>
              <a:rPr lang="en-US" sz="3200" dirty="0" err="1" smtClean="0">
                <a:latin typeface="HARIKRISHNA"/>
              </a:rPr>
              <a:t>ksjn</a:t>
            </a:r>
            <a:r>
              <a:rPr lang="en-US" sz="3200" dirty="0" smtClean="0">
                <a:latin typeface="HARIKRISHNA"/>
              </a:rPr>
              <a:t> hi[</a:t>
            </a:r>
            <a:r>
              <a:rPr lang="en-US" sz="3200" dirty="0" err="1" smtClean="0">
                <a:latin typeface="HARIKRISHNA"/>
              </a:rPr>
              <a:t>ti</a:t>
            </a:r>
            <a:r>
              <a:rPr lang="en-US" sz="3200" dirty="0" smtClean="0">
                <a:latin typeface="HARIKRISHNA"/>
              </a:rPr>
              <a:t>[ </a:t>
            </a:r>
            <a:r>
              <a:rPr lang="en-US" sz="3200" dirty="0" err="1" smtClean="0">
                <a:latin typeface="HARIKRISHNA"/>
              </a:rPr>
              <a:t>nY</a:t>
            </a:r>
            <a:r>
              <a:rPr lang="en-US" sz="3200" dirty="0" smtClean="0">
                <a:latin typeface="HARIKRISHNA"/>
              </a:rPr>
              <a:t>) t[Y) $(Fr </a:t>
            </a:r>
            <a:r>
              <a:rPr lang="en-US" sz="3200" dirty="0" err="1" smtClean="0">
                <a:latin typeface="HARIKRISHNA"/>
              </a:rPr>
              <a:t>kiLis</a:t>
            </a:r>
            <a:r>
              <a:rPr lang="en-US" sz="3200" dirty="0" smtClean="0">
                <a:latin typeface="HARIKRISHNA"/>
              </a:rPr>
              <a:t> </a:t>
            </a:r>
            <a:r>
              <a:rPr lang="en-US" sz="3200" dirty="0" err="1" smtClean="0">
                <a:latin typeface="HARIKRISHNA"/>
              </a:rPr>
              <a:t>pDti</a:t>
            </a:r>
            <a:r>
              <a:rPr lang="en-US" sz="3200" dirty="0" smtClean="0">
                <a:latin typeface="HARIKRISHNA"/>
              </a:rPr>
              <a:t> </a:t>
            </a:r>
            <a:r>
              <a:rPr lang="en-US" sz="3200" dirty="0" err="1" smtClean="0">
                <a:latin typeface="HARIKRISHNA"/>
              </a:rPr>
              <a:t>lil</a:t>
            </a:r>
            <a:r>
              <a:rPr lang="en-US" sz="3200" dirty="0" smtClean="0">
                <a:latin typeface="HARIKRISHNA"/>
              </a:rPr>
              <a:t> r&gt;</a:t>
            </a:r>
            <a:r>
              <a:rPr lang="en-US" sz="3200" dirty="0" err="1" smtClean="0">
                <a:latin typeface="HARIKRISHNA"/>
              </a:rPr>
              <a:t>gn</a:t>
            </a:r>
            <a:r>
              <a:rPr lang="en-US" sz="3200" dirty="0" smtClean="0">
                <a:latin typeface="HARIKRISHNA"/>
              </a:rPr>
              <a:t>&amp; d[</a:t>
            </a:r>
            <a:r>
              <a:rPr lang="en-US" sz="3200" dirty="0" err="1" smtClean="0">
                <a:latin typeface="HARIKRISHNA"/>
              </a:rPr>
              <a:t>Kiy</a:t>
            </a:r>
            <a:r>
              <a:rPr lang="en-US" sz="3200" dirty="0" smtClean="0">
                <a:latin typeface="HARIKRISHNA"/>
              </a:rPr>
              <a:t> C[.</a:t>
            </a:r>
          </a:p>
          <a:p>
            <a:r>
              <a:rPr lang="en-US" sz="3200" dirty="0" smtClean="0">
                <a:latin typeface="HARIKRISHNA"/>
              </a:rPr>
              <a:t>(</a:t>
            </a:r>
            <a:r>
              <a:rPr lang="en-US" sz="3200" dirty="0" err="1" smtClean="0">
                <a:latin typeface="HARIKRISHNA"/>
              </a:rPr>
              <a:t>Srimi</a:t>
            </a:r>
            <a:r>
              <a:rPr lang="en-US" sz="3200" dirty="0" smtClean="0">
                <a:latin typeface="HARIKRISHNA"/>
              </a:rPr>
              <a:t>&gt; </a:t>
            </a:r>
            <a:r>
              <a:rPr lang="en-US" sz="3200" dirty="0" err="1" smtClean="0">
                <a:latin typeface="HARIKRISHNA"/>
              </a:rPr>
              <a:t>aF</a:t>
            </a:r>
            <a:r>
              <a:rPr lang="en-US" sz="3200" dirty="0" smtClean="0">
                <a:latin typeface="HARIKRISHNA"/>
              </a:rPr>
              <a:t>&lt;c&gt;</a:t>
            </a:r>
            <a:r>
              <a:rPr lang="en-US" sz="3200" dirty="0" err="1" smtClean="0">
                <a:latin typeface="HARIKRISHNA"/>
              </a:rPr>
              <a:t>oikir</a:t>
            </a:r>
            <a:r>
              <a:rPr lang="en-US" sz="3200" dirty="0" smtClean="0">
                <a:latin typeface="HARIKRISHNA"/>
              </a:rPr>
              <a:t> </a:t>
            </a:r>
            <a:r>
              <a:rPr lang="en-US" sz="3200" dirty="0" err="1" smtClean="0">
                <a:latin typeface="HARIKRISHNA"/>
              </a:rPr>
              <a:t>viÃv</a:t>
            </a:r>
            <a:r>
              <a:rPr lang="en-US" sz="3200" dirty="0" smtClean="0">
                <a:latin typeface="HARIKRISHNA"/>
              </a:rPr>
              <a:t> hi[y C[.</a:t>
            </a:r>
            <a:endParaRPr lang="en-IN" sz="3200" dirty="0">
              <a:latin typeface="HARIKRISHNA" pitchFamily="2" charset="0"/>
            </a:endParaRPr>
          </a:p>
        </p:txBody>
      </p:sp>
    </p:spTree>
    <p:controls>
      <p:control spid="46082" name="ShockwaveFlash1" r:id="rId2" imgW="4247619" imgH="5544324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8" y="357166"/>
            <a:ext cx="3786182" cy="642942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latin typeface="HARIKRISHNA" pitchFamily="2" charset="0"/>
              </a:rPr>
              <a:t>r&amp;(Fri(</a:t>
            </a:r>
            <a:r>
              <a:rPr lang="en-US" sz="4800" b="1" dirty="0" err="1" smtClean="0">
                <a:latin typeface="HARIKRISHNA" pitchFamily="2" charset="0"/>
              </a:rPr>
              <a:t>BPrNt</a:t>
            </a:r>
            <a:r>
              <a:rPr lang="en-US" sz="4800" b="1" dirty="0" smtClean="0">
                <a:latin typeface="HARIKRISHNA" pitchFamily="2" charset="0"/>
              </a:rPr>
              <a:t>&gt;#</a:t>
            </a:r>
            <a:r>
              <a:rPr lang="en-US" sz="4800" b="1" dirty="0" err="1" smtClean="0">
                <a:latin typeface="HARIKRISHNA" pitchFamily="2" charset="0"/>
              </a:rPr>
              <a:t>i</a:t>
            </a:r>
            <a:endParaRPr lang="en-IN" sz="4800" b="1" dirty="0">
              <a:latin typeface="HARIKRISHNA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00108"/>
            <a:ext cx="9144000" cy="55744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dirty="0" smtClean="0">
                <a:latin typeface="HARIKRISHNA" pitchFamily="2" charset="0"/>
              </a:rPr>
              <a:t>$(</a:t>
            </a:r>
            <a:r>
              <a:rPr lang="en-US" sz="3200" dirty="0" err="1" smtClean="0">
                <a:latin typeface="HARIKRISHNA" pitchFamily="2" charset="0"/>
              </a:rPr>
              <a:t>Frni</a:t>
            </a:r>
            <a:r>
              <a:rPr lang="en-US" sz="3200" dirty="0" smtClean="0">
                <a:latin typeface="HARIKRISHNA" pitchFamily="2" charset="0"/>
              </a:rPr>
              <a:t> </a:t>
            </a:r>
            <a:r>
              <a:rPr lang="en-US" sz="3200" dirty="0" err="1" smtClean="0">
                <a:latin typeface="HARIKRISHNA" pitchFamily="2" charset="0"/>
              </a:rPr>
              <a:t>GTki</a:t>
            </a:r>
            <a:r>
              <a:rPr lang="en-US" sz="3200" dirty="0" smtClean="0">
                <a:latin typeface="HARIKRISHNA" pitchFamily="2" charset="0"/>
              </a:rPr>
              <a:t>[ :-$(</a:t>
            </a:r>
            <a:r>
              <a:rPr lang="en-US" sz="3200" dirty="0" err="1" smtClean="0">
                <a:latin typeface="HARIKRISHNA" pitchFamily="2" charset="0"/>
              </a:rPr>
              <a:t>Frmi</a:t>
            </a:r>
            <a:r>
              <a:rPr lang="en-US" sz="3200" dirty="0" smtClean="0">
                <a:latin typeface="HARIKRISHNA" pitchFamily="2" charset="0"/>
              </a:rPr>
              <a:t>&gt; m&amp;²yRv[ #</a:t>
            </a:r>
            <a:r>
              <a:rPr lang="en-US" sz="3200" dirty="0" err="1" smtClean="0">
                <a:latin typeface="HARIKRISHNA" pitchFamily="2" charset="0"/>
              </a:rPr>
              <a:t>iN</a:t>
            </a:r>
            <a:r>
              <a:rPr lang="en-US" sz="3200" dirty="0" smtClean="0">
                <a:latin typeface="HARIKRISHNA" pitchFamily="2" charset="0"/>
              </a:rPr>
              <a:t> </a:t>
            </a:r>
            <a:r>
              <a:rPr lang="en-US" sz="3200" dirty="0" err="1" smtClean="0">
                <a:latin typeface="HARIKRISHNA" pitchFamily="2" charset="0"/>
              </a:rPr>
              <a:t>GTki</a:t>
            </a:r>
            <a:r>
              <a:rPr lang="en-US" sz="3200" dirty="0" smtClean="0">
                <a:latin typeface="HARIKRISHNA" pitchFamily="2" charset="0"/>
              </a:rPr>
              <a:t>[ hi[y C[.</a:t>
            </a:r>
          </a:p>
          <a:p>
            <a:pPr>
              <a:buNone/>
            </a:pPr>
            <a:r>
              <a:rPr lang="en-US" dirty="0" smtClean="0">
                <a:latin typeface="HARIKRISHNA" pitchFamily="2" charset="0"/>
              </a:rPr>
              <a:t>{1} </a:t>
            </a:r>
            <a:r>
              <a:rPr lang="en-US" dirty="0" err="1" smtClean="0">
                <a:latin typeface="HARIKRISHNA" pitchFamily="2" charset="0"/>
              </a:rPr>
              <a:t>rktkNi</a:t>
            </a:r>
            <a:r>
              <a:rPr lang="en-US" dirty="0" smtClean="0">
                <a:latin typeface="HARIKRISHNA" pitchFamily="2" charset="0"/>
              </a:rPr>
              <a:t>[ :-</a:t>
            </a:r>
            <a:r>
              <a:rPr lang="en-US" dirty="0" err="1" smtClean="0">
                <a:latin typeface="HARIKRISHNA" pitchFamily="2" charset="0"/>
              </a:rPr>
              <a:t>lil</a:t>
            </a:r>
            <a:r>
              <a:rPr lang="en-US" dirty="0" smtClean="0">
                <a:latin typeface="HARIKRISHNA" pitchFamily="2" charset="0"/>
              </a:rPr>
              <a:t> r&gt;</a:t>
            </a:r>
            <a:r>
              <a:rPr lang="en-US" dirty="0" err="1" smtClean="0">
                <a:latin typeface="HARIKRISHNA" pitchFamily="2" charset="0"/>
              </a:rPr>
              <a:t>gni</a:t>
            </a:r>
            <a:r>
              <a:rPr lang="en-US" dirty="0" smtClean="0">
                <a:latin typeface="HARIKRISHNA" pitchFamily="2" charset="0"/>
              </a:rPr>
              <a:t> </a:t>
            </a:r>
            <a:r>
              <a:rPr lang="en-US" dirty="0" err="1" smtClean="0">
                <a:latin typeface="HARIKRISHNA" pitchFamily="2" charset="0"/>
              </a:rPr>
              <a:t>ai</a:t>
            </a:r>
            <a:r>
              <a:rPr lang="en-US" dirty="0" smtClean="0">
                <a:latin typeface="HARIKRISHNA" pitchFamily="2" charset="0"/>
              </a:rPr>
              <a:t> </a:t>
            </a:r>
            <a:r>
              <a:rPr lang="en-US" dirty="0" err="1" smtClean="0">
                <a:latin typeface="HARIKRISHNA" pitchFamily="2" charset="0"/>
              </a:rPr>
              <a:t>kNi</a:t>
            </a:r>
            <a:r>
              <a:rPr lang="en-US" dirty="0" smtClean="0">
                <a:latin typeface="HARIKRISHNA" pitchFamily="2" charset="0"/>
              </a:rPr>
              <a:t>[ </a:t>
            </a:r>
            <a:r>
              <a:rPr lang="en-US" dirty="0" err="1" smtClean="0">
                <a:latin typeface="HARIKRISHNA" pitchFamily="2" charset="0"/>
              </a:rPr>
              <a:t>ai</a:t>
            </a:r>
            <a:r>
              <a:rPr lang="en-US" dirty="0" smtClean="0">
                <a:latin typeface="HARIKRISHNA" pitchFamily="2" charset="0"/>
              </a:rPr>
              <a:t>[(</a:t>
            </a:r>
            <a:r>
              <a:rPr lang="en-US" dirty="0" err="1" smtClean="0">
                <a:latin typeface="HARIKRISHNA" pitchFamily="2" charset="0"/>
              </a:rPr>
              <a:t>ksjn</a:t>
            </a:r>
            <a:r>
              <a:rPr lang="en-US" dirty="0" smtClean="0">
                <a:latin typeface="HARIKRISHNA" pitchFamily="2" charset="0"/>
              </a:rPr>
              <a:t> an[ </a:t>
            </a:r>
            <a:r>
              <a:rPr lang="en-US" dirty="0" err="1" smtClean="0">
                <a:latin typeface="HARIKRISHNA" pitchFamily="2" charset="0"/>
              </a:rPr>
              <a:t>kib</a:t>
            </a:r>
            <a:r>
              <a:rPr lang="en-US" dirty="0" smtClean="0">
                <a:latin typeface="HARIKRISHNA" pitchFamily="2" charset="0"/>
              </a:rPr>
              <a:t>&lt;</a:t>
            </a:r>
            <a:r>
              <a:rPr lang="en-US" dirty="0" err="1" smtClean="0">
                <a:latin typeface="HARIKRISHNA" pitchFamily="2" charset="0"/>
              </a:rPr>
              <a:t>nDiyi</a:t>
            </a:r>
            <a:r>
              <a:rPr lang="en-US" dirty="0" smtClean="0">
                <a:latin typeface="HARIKRISHNA" pitchFamily="2" charset="0"/>
              </a:rPr>
              <a:t>[</a:t>
            </a:r>
            <a:r>
              <a:rPr lang="en-US" dirty="0" err="1" smtClean="0">
                <a:latin typeface="HARIKRISHNA" pitchFamily="2" charset="0"/>
              </a:rPr>
              <a:t>ksieDn</a:t>
            </a:r>
            <a:r>
              <a:rPr lang="en-US" dirty="0" smtClean="0">
                <a:latin typeface="HARIKRISHNA" pitchFamily="2" charset="0"/>
              </a:rPr>
              <a:t>&amp; </a:t>
            </a:r>
            <a:r>
              <a:rPr lang="en-US" dirty="0" err="1" smtClean="0">
                <a:latin typeface="HARIKRISHNA" pitchFamily="2" charset="0"/>
              </a:rPr>
              <a:t>vhn</a:t>
            </a:r>
            <a:r>
              <a:rPr lang="en-US" dirty="0" smtClean="0">
                <a:latin typeface="HARIKRISHNA" pitchFamily="2" charset="0"/>
              </a:rPr>
              <a:t> </a:t>
            </a:r>
            <a:r>
              <a:rPr lang="en-US" dirty="0" err="1" smtClean="0">
                <a:latin typeface="HARIKRISHNA" pitchFamily="2" charset="0"/>
              </a:rPr>
              <a:t>kr</a:t>
            </a:r>
            <a:r>
              <a:rPr lang="en-US" dirty="0" smtClean="0">
                <a:latin typeface="HARIKRISHNA" pitchFamily="2" charset="0"/>
              </a:rPr>
              <a:t>[ C[.</a:t>
            </a:r>
          </a:p>
        </p:txBody>
      </p:sp>
    </p:spTree>
    <p:controls>
      <p:control spid="45058" name="ShockwaveFlash1" r:id="rId2" imgW="8425735" imgH="4319239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8" y="357166"/>
            <a:ext cx="3786182" cy="642942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latin typeface="HARIKRISHNA" pitchFamily="2" charset="0"/>
              </a:rPr>
              <a:t>r&amp;(Fri(</a:t>
            </a:r>
            <a:r>
              <a:rPr lang="en-US" sz="4800" b="1" dirty="0" err="1" smtClean="0">
                <a:latin typeface="HARIKRISHNA" pitchFamily="2" charset="0"/>
              </a:rPr>
              <a:t>BPrNt</a:t>
            </a:r>
            <a:r>
              <a:rPr lang="en-US" sz="4800" b="1" dirty="0" smtClean="0">
                <a:latin typeface="HARIKRISHNA" pitchFamily="2" charset="0"/>
              </a:rPr>
              <a:t>&gt;#</a:t>
            </a:r>
            <a:r>
              <a:rPr lang="en-US" sz="4800" b="1" dirty="0" err="1" smtClean="0">
                <a:latin typeface="HARIKRISHNA" pitchFamily="2" charset="0"/>
              </a:rPr>
              <a:t>i</a:t>
            </a:r>
            <a:endParaRPr lang="en-IN" sz="4800" b="1" dirty="0">
              <a:latin typeface="HARIKRISHNA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000108"/>
            <a:ext cx="8715436" cy="121444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dirty="0" smtClean="0">
                <a:latin typeface="HARIKRISHNA" pitchFamily="2" charset="0"/>
              </a:rPr>
              <a:t>$(</a:t>
            </a:r>
            <a:r>
              <a:rPr lang="en-US" sz="3200" dirty="0" err="1" smtClean="0">
                <a:latin typeface="HARIKRISHNA" pitchFamily="2" charset="0"/>
              </a:rPr>
              <a:t>Frni</a:t>
            </a:r>
            <a:r>
              <a:rPr lang="en-US" sz="3200" dirty="0" smtClean="0">
                <a:latin typeface="HARIKRISHNA" pitchFamily="2" charset="0"/>
              </a:rPr>
              <a:t> </a:t>
            </a:r>
            <a:r>
              <a:rPr lang="en-US" sz="3200" dirty="0" err="1" smtClean="0">
                <a:latin typeface="HARIKRISHNA" pitchFamily="2" charset="0"/>
              </a:rPr>
              <a:t>GTki</a:t>
            </a:r>
            <a:r>
              <a:rPr lang="en-US" sz="3200" dirty="0" smtClean="0">
                <a:latin typeface="HARIKRISHNA" pitchFamily="2" charset="0"/>
              </a:rPr>
              <a:t>[ :-</a:t>
            </a:r>
          </a:p>
          <a:p>
            <a:pPr>
              <a:buNone/>
            </a:pPr>
            <a:r>
              <a:rPr lang="en-US" sz="3200" dirty="0" smtClean="0">
                <a:latin typeface="HARIKRISHNA" pitchFamily="2" charset="0"/>
              </a:rPr>
              <a:t>	{2} #</a:t>
            </a:r>
            <a:r>
              <a:rPr lang="en-US" sz="3200" dirty="0" err="1" smtClean="0">
                <a:latin typeface="HARIKRISHNA" pitchFamily="2" charset="0"/>
              </a:rPr>
              <a:t>iikkNi</a:t>
            </a:r>
            <a:r>
              <a:rPr lang="en-US" sz="3200" dirty="0" smtClean="0">
                <a:latin typeface="HARIKRISHNA" pitchFamily="2" charset="0"/>
              </a:rPr>
              <a:t>[ :-</a:t>
            </a:r>
            <a:r>
              <a:rPr lang="en-US" sz="3200" dirty="0" err="1" smtClean="0">
                <a:latin typeface="HARIKRISHNA" pitchFamily="2" charset="0"/>
              </a:rPr>
              <a:t>ai</a:t>
            </a:r>
            <a:r>
              <a:rPr lang="en-US" sz="3200" dirty="0" smtClean="0">
                <a:latin typeface="HARIKRISHNA" pitchFamily="2" charset="0"/>
              </a:rPr>
              <a:t> </a:t>
            </a:r>
            <a:r>
              <a:rPr lang="en-US" sz="3200" dirty="0" err="1" smtClean="0">
                <a:latin typeface="HARIKRISHNA" pitchFamily="2" charset="0"/>
              </a:rPr>
              <a:t>kNi</a:t>
            </a:r>
            <a:r>
              <a:rPr lang="en-US" sz="3200" dirty="0" smtClean="0">
                <a:latin typeface="HARIKRISHNA" pitchFamily="2" charset="0"/>
              </a:rPr>
              <a:t>[ $(Fr </a:t>
            </a:r>
            <a:r>
              <a:rPr lang="en-US" sz="3200" dirty="0" err="1" smtClean="0">
                <a:latin typeface="HARIKRISHNA" pitchFamily="2" charset="0"/>
              </a:rPr>
              <a:t>jim</a:t>
            </a:r>
            <a:r>
              <a:rPr lang="en-US" sz="3200" dirty="0" smtClean="0">
                <a:latin typeface="HARIKRISHNA" pitchFamily="2" charset="0"/>
              </a:rPr>
              <a:t>) </a:t>
            </a:r>
            <a:r>
              <a:rPr lang="en-US" sz="3200" dirty="0" err="1" smtClean="0">
                <a:latin typeface="HARIKRISHNA" pitchFamily="2" charset="0"/>
              </a:rPr>
              <a:t>jvin</a:t>
            </a:r>
            <a:r>
              <a:rPr lang="en-US" sz="3200" dirty="0" smtClean="0">
                <a:latin typeface="HARIKRISHNA" pitchFamily="2" charset="0"/>
              </a:rPr>
              <a:t>) (k\</a:t>
            </a:r>
            <a:r>
              <a:rPr lang="en-US" sz="3200" dirty="0" err="1" smtClean="0">
                <a:latin typeface="HARIKRISHNA" pitchFamily="2" charset="0"/>
              </a:rPr>
              <a:t>yimi</a:t>
            </a:r>
            <a:r>
              <a:rPr lang="en-US" sz="3200" dirty="0" smtClean="0">
                <a:latin typeface="HARIKRISHNA" pitchFamily="2" charset="0"/>
              </a:rPr>
              <a:t>&gt; </a:t>
            </a:r>
            <a:r>
              <a:rPr lang="en-US" sz="3200" dirty="0" err="1" smtClean="0">
                <a:latin typeface="HARIKRISHNA" pitchFamily="2" charset="0"/>
              </a:rPr>
              <a:t>mdd</a:t>
            </a:r>
            <a:r>
              <a:rPr lang="en-US" sz="3200" dirty="0" smtClean="0">
                <a:latin typeface="HARIKRISHNA" pitchFamily="2" charset="0"/>
              </a:rPr>
              <a:t> </a:t>
            </a:r>
            <a:r>
              <a:rPr lang="en-US" sz="3200" dirty="0" err="1" smtClean="0">
                <a:latin typeface="HARIKRISHNA" pitchFamily="2" charset="0"/>
              </a:rPr>
              <a:t>kr</a:t>
            </a:r>
            <a:r>
              <a:rPr lang="en-US" sz="3200" dirty="0" smtClean="0">
                <a:latin typeface="HARIKRISHNA" pitchFamily="2" charset="0"/>
              </a:rPr>
              <a:t>[ C[.</a:t>
            </a:r>
          </a:p>
        </p:txBody>
      </p:sp>
    </p:spTree>
    <p:controls>
      <p:control spid="43010" name="ShockwaveFlash1" r:id="rId2" imgW="8714286" imgH="4319239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8" y="357166"/>
            <a:ext cx="3786182" cy="642942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latin typeface="HARIKRISHNA" pitchFamily="2" charset="0"/>
              </a:rPr>
              <a:t>r&amp;(Fri(</a:t>
            </a:r>
            <a:r>
              <a:rPr lang="en-US" sz="4800" b="1" dirty="0" err="1" smtClean="0">
                <a:latin typeface="HARIKRISHNA" pitchFamily="2" charset="0"/>
              </a:rPr>
              <a:t>BPrNt</a:t>
            </a:r>
            <a:r>
              <a:rPr lang="en-US" sz="4800" b="1" dirty="0" smtClean="0">
                <a:latin typeface="HARIKRISHNA" pitchFamily="2" charset="0"/>
              </a:rPr>
              <a:t>&gt;#</a:t>
            </a:r>
            <a:r>
              <a:rPr lang="en-US" sz="4800" b="1" dirty="0" err="1" smtClean="0">
                <a:latin typeface="HARIKRISHNA" pitchFamily="2" charset="0"/>
              </a:rPr>
              <a:t>i</a:t>
            </a:r>
            <a:endParaRPr lang="en-IN" sz="4800" b="1" dirty="0">
              <a:latin typeface="HARIKRISHNA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000108"/>
            <a:ext cx="8715436" cy="164307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dirty="0" smtClean="0">
                <a:latin typeface="HARIKRISHNA" pitchFamily="2" charset="0"/>
              </a:rPr>
              <a:t>$(</a:t>
            </a:r>
            <a:r>
              <a:rPr lang="en-US" sz="3200" dirty="0" err="1" smtClean="0">
                <a:latin typeface="HARIKRISHNA" pitchFamily="2" charset="0"/>
              </a:rPr>
              <a:t>Frni</a:t>
            </a:r>
            <a:r>
              <a:rPr lang="en-US" sz="3200" dirty="0" smtClean="0">
                <a:latin typeface="HARIKRISHNA" pitchFamily="2" charset="0"/>
              </a:rPr>
              <a:t> </a:t>
            </a:r>
            <a:r>
              <a:rPr lang="en-US" sz="3200" dirty="0" err="1" smtClean="0">
                <a:latin typeface="HARIKRISHNA" pitchFamily="2" charset="0"/>
              </a:rPr>
              <a:t>GTki</a:t>
            </a:r>
            <a:r>
              <a:rPr lang="en-US" sz="3200" dirty="0" smtClean="0">
                <a:latin typeface="HARIKRISHNA" pitchFamily="2" charset="0"/>
              </a:rPr>
              <a:t>[ :-</a:t>
            </a:r>
          </a:p>
          <a:p>
            <a:pPr>
              <a:buNone/>
            </a:pPr>
            <a:r>
              <a:rPr lang="en-US" sz="3200" dirty="0" smtClean="0">
                <a:latin typeface="HARIKRISHNA" pitchFamily="2" charset="0"/>
              </a:rPr>
              <a:t>	{3} </a:t>
            </a:r>
            <a:r>
              <a:rPr lang="en-US" sz="3200" dirty="0" err="1" smtClean="0">
                <a:latin typeface="HARIKRISHNA" pitchFamily="2" charset="0"/>
              </a:rPr>
              <a:t>Åv</a:t>
            </a:r>
            <a:r>
              <a:rPr lang="en-US" sz="3200" dirty="0" smtClean="0">
                <a:latin typeface="HARIKRISHNA" pitchFamily="2" charset="0"/>
              </a:rPr>
              <a:t>[t </a:t>
            </a:r>
            <a:r>
              <a:rPr lang="en-US" sz="3200" dirty="0" err="1" smtClean="0">
                <a:latin typeface="HARIKRISHNA" pitchFamily="2" charset="0"/>
              </a:rPr>
              <a:t>kNi</a:t>
            </a:r>
            <a:r>
              <a:rPr lang="en-US" sz="3200" dirty="0" smtClean="0">
                <a:latin typeface="HARIKRISHNA" pitchFamily="2" charset="0"/>
              </a:rPr>
              <a:t>[ :-</a:t>
            </a:r>
          </a:p>
          <a:p>
            <a:pPr>
              <a:buNone/>
            </a:pPr>
            <a:r>
              <a:rPr lang="en-US" sz="3200" dirty="0" smtClean="0">
                <a:latin typeface="HARIKRISHNA" pitchFamily="2" charset="0"/>
              </a:rPr>
              <a:t>		</a:t>
            </a:r>
            <a:r>
              <a:rPr lang="en-US" sz="3200" dirty="0" err="1" smtClean="0">
                <a:latin typeface="HARIKRISHNA" pitchFamily="2" charset="0"/>
              </a:rPr>
              <a:t>sf</a:t>
            </a:r>
            <a:r>
              <a:rPr lang="en-US" sz="3200" dirty="0" smtClean="0">
                <a:latin typeface="HARIKRISHNA" pitchFamily="2" charset="0"/>
              </a:rPr>
              <a:t>[d r&gt;</a:t>
            </a:r>
            <a:r>
              <a:rPr lang="en-US" sz="3200" dirty="0" err="1" smtClean="0">
                <a:latin typeface="HARIKRISHNA" pitchFamily="2" charset="0"/>
              </a:rPr>
              <a:t>gni</a:t>
            </a:r>
            <a:r>
              <a:rPr lang="en-US" sz="3200" dirty="0" smtClean="0">
                <a:latin typeface="HARIKRISHNA" pitchFamily="2" charset="0"/>
              </a:rPr>
              <a:t> </a:t>
            </a:r>
            <a:r>
              <a:rPr lang="en-US" sz="3200" dirty="0" err="1" smtClean="0">
                <a:latin typeface="HARIKRISHNA" pitchFamily="2" charset="0"/>
              </a:rPr>
              <a:t>ai</a:t>
            </a:r>
            <a:r>
              <a:rPr lang="en-US" sz="3200" dirty="0" smtClean="0">
                <a:latin typeface="HARIKRISHNA" pitchFamily="2" charset="0"/>
              </a:rPr>
              <a:t> </a:t>
            </a:r>
            <a:r>
              <a:rPr lang="en-US" sz="3200" dirty="0" err="1" smtClean="0">
                <a:latin typeface="HARIKRISHNA" pitchFamily="2" charset="0"/>
              </a:rPr>
              <a:t>kNi</a:t>
            </a:r>
            <a:r>
              <a:rPr lang="en-US" sz="3200" dirty="0" smtClean="0">
                <a:latin typeface="HARIKRISHNA" pitchFamily="2" charset="0"/>
              </a:rPr>
              <a:t>[ </a:t>
            </a:r>
            <a:r>
              <a:rPr lang="en-US" sz="3200" dirty="0" err="1" smtClean="0">
                <a:latin typeface="HARIKRISHNA" pitchFamily="2" charset="0"/>
              </a:rPr>
              <a:t>Sr</a:t>
            </a:r>
            <a:r>
              <a:rPr lang="en-US" sz="3200" dirty="0" smtClean="0">
                <a:latin typeface="HARIKRISHNA" pitchFamily="2" charset="0"/>
              </a:rPr>
              <a:t>)</a:t>
            </a:r>
            <a:r>
              <a:rPr lang="en-US" sz="3200" dirty="0" err="1" smtClean="0">
                <a:latin typeface="HARIKRISHNA" pitchFamily="2" charset="0"/>
              </a:rPr>
              <a:t>rn</a:t>
            </a:r>
            <a:r>
              <a:rPr lang="en-US" sz="3200" dirty="0" smtClean="0">
                <a:latin typeface="HARIKRISHNA" pitchFamily="2" charset="0"/>
              </a:rPr>
              <a:t>&amp; </a:t>
            </a:r>
            <a:r>
              <a:rPr lang="en-US" sz="3200" dirty="0" err="1" smtClean="0">
                <a:latin typeface="HARIKRISHNA" pitchFamily="2" charset="0"/>
              </a:rPr>
              <a:t>ri</a:t>
            </a:r>
            <a:r>
              <a:rPr lang="en-US" sz="3200" dirty="0" smtClean="0">
                <a:latin typeface="HARIKRISHNA" pitchFamily="2" charset="0"/>
              </a:rPr>
              <a:t>[</a:t>
            </a:r>
            <a:r>
              <a:rPr lang="en-US" sz="3200" dirty="0" err="1" smtClean="0">
                <a:latin typeface="HARIKRISHNA" pitchFamily="2" charset="0"/>
              </a:rPr>
              <a:t>gi</a:t>
            </a:r>
            <a:r>
              <a:rPr lang="en-US" sz="3200" dirty="0" smtClean="0">
                <a:latin typeface="HARIKRISHNA" pitchFamily="2" charset="0"/>
              </a:rPr>
              <a:t>[ </a:t>
            </a:r>
            <a:r>
              <a:rPr lang="en-US" sz="3200" dirty="0" err="1" smtClean="0">
                <a:latin typeface="HARIKRISHNA" pitchFamily="2" charset="0"/>
              </a:rPr>
              <a:t>sim</a:t>
            </a:r>
            <a:r>
              <a:rPr lang="en-US" sz="3200" dirty="0" smtClean="0">
                <a:latin typeface="HARIKRISHNA" pitchFamily="2" charset="0"/>
              </a:rPr>
              <a:t>[ </a:t>
            </a:r>
            <a:r>
              <a:rPr lang="en-US" sz="3200" dirty="0" err="1" smtClean="0">
                <a:latin typeface="HARIKRISHNA" pitchFamily="2" charset="0"/>
              </a:rPr>
              <a:t>rxN</a:t>
            </a:r>
            <a:r>
              <a:rPr lang="en-US" sz="3200" dirty="0" smtClean="0">
                <a:latin typeface="HARIKRISHNA" pitchFamily="2" charset="0"/>
              </a:rPr>
              <a:t> </a:t>
            </a:r>
            <a:r>
              <a:rPr lang="en-US" sz="3200" dirty="0" err="1" smtClean="0">
                <a:latin typeface="HARIKRISHNA" pitchFamily="2" charset="0"/>
              </a:rPr>
              <a:t>kr</a:t>
            </a:r>
            <a:r>
              <a:rPr lang="en-US" sz="3200" dirty="0" smtClean="0">
                <a:latin typeface="HARIKRISHNA" pitchFamily="2" charset="0"/>
              </a:rPr>
              <a:t>[ C[.</a:t>
            </a:r>
            <a:endParaRPr lang="en-IN" sz="3200" dirty="0">
              <a:latin typeface="HARIKRISHNA" pitchFamily="2" charset="0"/>
            </a:endParaRPr>
          </a:p>
        </p:txBody>
      </p:sp>
    </p:spTree>
    <p:controls>
      <p:control spid="44034" name="ShockwaveFlash1" r:id="rId2" imgW="8785601" imgH="3887771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8" y="357166"/>
            <a:ext cx="3786182" cy="642942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latin typeface="HARIKRISHNA" pitchFamily="2" charset="0"/>
              </a:rPr>
              <a:t>r&amp;(Fri(</a:t>
            </a:r>
            <a:r>
              <a:rPr lang="en-US" sz="4800" b="1" dirty="0" err="1" smtClean="0">
                <a:latin typeface="HARIKRISHNA" pitchFamily="2" charset="0"/>
              </a:rPr>
              <a:t>BPrNt</a:t>
            </a:r>
            <a:r>
              <a:rPr lang="en-US" sz="4800" b="1" dirty="0" smtClean="0">
                <a:latin typeface="HARIKRISHNA" pitchFamily="2" charset="0"/>
              </a:rPr>
              <a:t>&gt;#</a:t>
            </a:r>
            <a:r>
              <a:rPr lang="en-US" sz="4800" b="1" dirty="0" err="1" smtClean="0">
                <a:latin typeface="HARIKRISHNA" pitchFamily="2" charset="0"/>
              </a:rPr>
              <a:t>i</a:t>
            </a:r>
            <a:endParaRPr lang="en-IN" sz="4800" b="1" dirty="0">
              <a:latin typeface="HARIKRISHNA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000108"/>
            <a:ext cx="8715436" cy="55744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dirty="0" err="1" smtClean="0">
                <a:latin typeface="HARIKRISHNA"/>
              </a:rPr>
              <a:t>ãdyn</a:t>
            </a:r>
            <a:r>
              <a:rPr lang="en-US" sz="3200" dirty="0" smtClean="0">
                <a:latin typeface="HARIKRISHNA"/>
              </a:rPr>
              <a:t>) </a:t>
            </a:r>
            <a:r>
              <a:rPr lang="en-US" sz="3200" dirty="0" err="1" smtClean="0">
                <a:latin typeface="HARIKRISHNA"/>
              </a:rPr>
              <a:t>rcni</a:t>
            </a:r>
            <a:r>
              <a:rPr lang="en-US" sz="3200" dirty="0" smtClean="0">
                <a:latin typeface="HARIKRISHNA"/>
              </a:rPr>
              <a:t> :-</a:t>
            </a:r>
          </a:p>
          <a:p>
            <a:r>
              <a:rPr lang="en-US" sz="3200" dirty="0" err="1" smtClean="0">
                <a:latin typeface="HARIKRISHNA"/>
              </a:rPr>
              <a:t>ãdy</a:t>
            </a:r>
            <a:r>
              <a:rPr lang="en-US" sz="3200" dirty="0" smtClean="0">
                <a:latin typeface="HARIKRISHNA"/>
              </a:rPr>
              <a:t> m&amp;²yRv[ cir K&gt;Di[n&amp; </a:t>
            </a:r>
            <a:r>
              <a:rPr lang="en-US" sz="3200" dirty="0" err="1" smtClean="0">
                <a:latin typeface="HARIKRISHNA"/>
              </a:rPr>
              <a:t>bn</a:t>
            </a:r>
            <a:r>
              <a:rPr lang="en-US" sz="3200" dirty="0" smtClean="0">
                <a:latin typeface="HARIKRISHNA"/>
              </a:rPr>
              <a:t>[l C[.</a:t>
            </a:r>
          </a:p>
          <a:p>
            <a:r>
              <a:rPr lang="en-US" sz="3200" dirty="0" err="1" smtClean="0">
                <a:latin typeface="HARIKRISHNA"/>
              </a:rPr>
              <a:t>ãdyni</a:t>
            </a:r>
            <a:r>
              <a:rPr lang="en-US" sz="3200" dirty="0" smtClean="0">
                <a:latin typeface="HARIKRISHNA"/>
              </a:rPr>
              <a:t> </a:t>
            </a:r>
            <a:r>
              <a:rPr lang="en-US" sz="3200" dirty="0" err="1" smtClean="0">
                <a:latin typeface="HARIKRISHNA"/>
              </a:rPr>
              <a:t>upli</a:t>
            </a:r>
            <a:r>
              <a:rPr lang="en-US" sz="3200" dirty="0" smtClean="0">
                <a:latin typeface="HARIKRISHNA"/>
              </a:rPr>
              <a:t> b[ K&gt;Di[n[ x[</a:t>
            </a:r>
            <a:r>
              <a:rPr lang="en-US" sz="3200" dirty="0" err="1" smtClean="0">
                <a:latin typeface="HARIKRISHNA"/>
              </a:rPr>
              <a:t>pk</a:t>
            </a:r>
            <a:r>
              <a:rPr lang="en-US" sz="3200" dirty="0" smtClean="0">
                <a:latin typeface="HARIKRISHNA"/>
              </a:rPr>
              <a:t> </a:t>
            </a:r>
            <a:r>
              <a:rPr lang="en-US" sz="3200" dirty="0" err="1" smtClean="0">
                <a:latin typeface="HARIKRISHNA"/>
              </a:rPr>
              <a:t>kh</a:t>
            </a:r>
            <a:r>
              <a:rPr lang="en-US" sz="3200" dirty="0" smtClean="0">
                <a:latin typeface="HARIKRISHNA"/>
              </a:rPr>
              <a:t>[</a:t>
            </a:r>
            <a:r>
              <a:rPr lang="en-US" sz="3200" dirty="0" err="1" smtClean="0">
                <a:latin typeface="HARIKRISHNA"/>
              </a:rPr>
              <a:t>vimi</a:t>
            </a:r>
            <a:r>
              <a:rPr lang="en-US" sz="3200" dirty="0" smtClean="0">
                <a:latin typeface="HARIKRISHNA"/>
              </a:rPr>
              <a:t>&gt; </a:t>
            </a:r>
            <a:r>
              <a:rPr lang="en-US" sz="3200" dirty="0" err="1" smtClean="0">
                <a:latin typeface="HARIKRISHNA"/>
              </a:rPr>
              <a:t>aiv</a:t>
            </a:r>
            <a:r>
              <a:rPr lang="en-US" sz="3200" dirty="0" smtClean="0">
                <a:latin typeface="HARIKRISHNA"/>
              </a:rPr>
              <a:t>[ C[. </a:t>
            </a:r>
            <a:r>
              <a:rPr lang="en-US" sz="3200" dirty="0" err="1" smtClean="0">
                <a:latin typeface="HARIKRISHNA"/>
              </a:rPr>
              <a:t>upli</a:t>
            </a:r>
            <a:r>
              <a:rPr lang="en-US" sz="3200" dirty="0" smtClean="0">
                <a:latin typeface="HARIKRISHNA"/>
              </a:rPr>
              <a:t> </a:t>
            </a:r>
            <a:r>
              <a:rPr lang="en-US" sz="3200" dirty="0" err="1" smtClean="0">
                <a:latin typeface="HARIKRISHNA"/>
              </a:rPr>
              <a:t>jmN</a:t>
            </a:r>
            <a:r>
              <a:rPr lang="en-US" sz="3200" dirty="0" smtClean="0">
                <a:latin typeface="HARIKRISHNA"/>
              </a:rPr>
              <a:t>) </a:t>
            </a:r>
            <a:r>
              <a:rPr lang="en-US" sz="3200" dirty="0" err="1" smtClean="0">
                <a:latin typeface="HARIKRISHNA"/>
              </a:rPr>
              <a:t>trfni</a:t>
            </a:r>
            <a:r>
              <a:rPr lang="en-US" sz="3200" dirty="0" smtClean="0">
                <a:latin typeface="HARIKRISHNA"/>
              </a:rPr>
              <a:t> </a:t>
            </a:r>
            <a:r>
              <a:rPr lang="en-US" sz="3200" dirty="0" err="1" smtClean="0">
                <a:latin typeface="HARIKRISHNA"/>
              </a:rPr>
              <a:t>Bign</a:t>
            </a:r>
            <a:r>
              <a:rPr lang="en-US" sz="3200" dirty="0" smtClean="0">
                <a:latin typeface="HARIKRISHNA"/>
              </a:rPr>
              <a:t>[ </a:t>
            </a:r>
            <a:r>
              <a:rPr lang="en-US" sz="3200" dirty="0" err="1" smtClean="0">
                <a:latin typeface="HARIKRISHNA"/>
              </a:rPr>
              <a:t>jmN</a:t>
            </a:r>
            <a:r>
              <a:rPr lang="en-US" sz="3200" dirty="0" smtClean="0">
                <a:latin typeface="HARIKRISHNA"/>
              </a:rPr>
              <a:t>&amp; x[</a:t>
            </a:r>
            <a:r>
              <a:rPr lang="en-US" sz="3200" dirty="0" err="1" smtClean="0">
                <a:latin typeface="HARIKRISHNA"/>
              </a:rPr>
              <a:t>pk</a:t>
            </a:r>
            <a:r>
              <a:rPr lang="en-US" sz="3200" dirty="0" smtClean="0">
                <a:latin typeface="HARIKRISHNA"/>
              </a:rPr>
              <a:t> an[ </a:t>
            </a:r>
            <a:r>
              <a:rPr lang="en-US" sz="3200" dirty="0" err="1" smtClean="0">
                <a:latin typeface="HARIKRISHNA"/>
              </a:rPr>
              <a:t>upli</a:t>
            </a:r>
            <a:r>
              <a:rPr lang="en-US" sz="3200" dirty="0" smtClean="0">
                <a:latin typeface="HARIKRISHNA"/>
              </a:rPr>
              <a:t> Dib) </a:t>
            </a:r>
            <a:r>
              <a:rPr lang="en-US" sz="3200" dirty="0" err="1" smtClean="0">
                <a:latin typeface="HARIKRISHNA"/>
              </a:rPr>
              <a:t>trfni</a:t>
            </a:r>
            <a:r>
              <a:rPr lang="en-US" sz="3200" dirty="0" smtClean="0">
                <a:latin typeface="HARIKRISHNA"/>
              </a:rPr>
              <a:t> </a:t>
            </a:r>
            <a:r>
              <a:rPr lang="en-US" sz="3200" dirty="0" err="1" smtClean="0">
                <a:latin typeface="HARIKRISHNA"/>
              </a:rPr>
              <a:t>Bign</a:t>
            </a:r>
            <a:r>
              <a:rPr lang="en-US" sz="3200" dirty="0" smtClean="0">
                <a:latin typeface="HARIKRISHNA"/>
              </a:rPr>
              <a:t>[ Dib&amp; x[</a:t>
            </a:r>
            <a:r>
              <a:rPr lang="en-US" sz="3200" dirty="0" err="1" smtClean="0">
                <a:latin typeface="HARIKRISHNA"/>
              </a:rPr>
              <a:t>pk</a:t>
            </a:r>
            <a:endParaRPr lang="en-US" sz="3200" dirty="0" smtClean="0">
              <a:latin typeface="HARIKRISHNA"/>
            </a:endParaRPr>
          </a:p>
          <a:p>
            <a:r>
              <a:rPr lang="en-US" sz="3200" dirty="0" err="1" smtClean="0">
                <a:latin typeface="HARIKRISHNA"/>
              </a:rPr>
              <a:t>ãdyni</a:t>
            </a:r>
            <a:r>
              <a:rPr lang="en-US" sz="3200" dirty="0" smtClean="0">
                <a:latin typeface="HARIKRISHNA"/>
              </a:rPr>
              <a:t> n)c[</a:t>
            </a:r>
            <a:r>
              <a:rPr lang="en-US" sz="3200" dirty="0" err="1" smtClean="0">
                <a:latin typeface="HARIKRISHNA"/>
              </a:rPr>
              <a:t>ni</a:t>
            </a:r>
            <a:r>
              <a:rPr lang="en-US" sz="3200" dirty="0" smtClean="0">
                <a:latin typeface="HARIKRISHNA"/>
              </a:rPr>
              <a:t> b[ K&gt;Di[n[ </a:t>
            </a:r>
            <a:r>
              <a:rPr lang="en-US" sz="3200" dirty="0" err="1" smtClean="0">
                <a:latin typeface="HARIKRISHNA"/>
              </a:rPr>
              <a:t>kN</a:t>
            </a:r>
            <a:r>
              <a:rPr lang="en-US" sz="3200" dirty="0" smtClean="0">
                <a:latin typeface="HARIKRISHNA"/>
              </a:rPr>
              <a:t>&lt;k </a:t>
            </a:r>
            <a:r>
              <a:rPr lang="en-US" sz="3200" dirty="0" err="1" smtClean="0">
                <a:latin typeface="HARIKRISHNA"/>
              </a:rPr>
              <a:t>kh</a:t>
            </a:r>
            <a:r>
              <a:rPr lang="en-US" sz="3200" dirty="0" smtClean="0">
                <a:latin typeface="HARIKRISHNA"/>
              </a:rPr>
              <a:t>[</a:t>
            </a:r>
            <a:r>
              <a:rPr lang="en-US" sz="3200" dirty="0" err="1" smtClean="0">
                <a:latin typeface="HARIKRISHNA"/>
              </a:rPr>
              <a:t>vimi</a:t>
            </a:r>
            <a:r>
              <a:rPr lang="en-US" sz="3200" dirty="0" smtClean="0">
                <a:latin typeface="HARIKRISHNA"/>
              </a:rPr>
              <a:t>&gt; </a:t>
            </a:r>
            <a:r>
              <a:rPr lang="en-US" sz="3200" dirty="0" err="1" smtClean="0">
                <a:latin typeface="HARIKRISHNA"/>
              </a:rPr>
              <a:t>aiv</a:t>
            </a:r>
            <a:r>
              <a:rPr lang="en-US" sz="3200" dirty="0" smtClean="0">
                <a:latin typeface="HARIKRISHNA"/>
              </a:rPr>
              <a:t>[ C[.</a:t>
            </a:r>
          </a:p>
          <a:p>
            <a:r>
              <a:rPr lang="en-US" sz="3200" dirty="0" err="1" smtClean="0">
                <a:latin typeface="HARIKRISHNA"/>
              </a:rPr>
              <a:t>ãdyni</a:t>
            </a:r>
            <a:r>
              <a:rPr lang="en-US" sz="3200" dirty="0" smtClean="0">
                <a:latin typeface="HARIKRISHNA"/>
              </a:rPr>
              <a:t> n)c[</a:t>
            </a:r>
            <a:r>
              <a:rPr lang="en-US" sz="3200" dirty="0" err="1" smtClean="0">
                <a:latin typeface="HARIKRISHNA"/>
              </a:rPr>
              <a:t>ni</a:t>
            </a:r>
            <a:r>
              <a:rPr lang="en-US" sz="3200" dirty="0" smtClean="0">
                <a:latin typeface="HARIKRISHNA"/>
              </a:rPr>
              <a:t> </a:t>
            </a:r>
            <a:r>
              <a:rPr lang="en-US" sz="3200" dirty="0" err="1" smtClean="0">
                <a:latin typeface="HARIKRISHNA"/>
              </a:rPr>
              <a:t>jmN</a:t>
            </a:r>
            <a:r>
              <a:rPr lang="en-US" sz="3200" dirty="0" smtClean="0">
                <a:latin typeface="HARIKRISHNA"/>
              </a:rPr>
              <a:t>) </a:t>
            </a:r>
            <a:r>
              <a:rPr lang="en-US" sz="3200" dirty="0" err="1" smtClean="0">
                <a:latin typeface="HARIKRISHNA"/>
              </a:rPr>
              <a:t>trfni</a:t>
            </a:r>
            <a:r>
              <a:rPr lang="en-US" sz="3200" dirty="0" smtClean="0">
                <a:latin typeface="HARIKRISHNA"/>
              </a:rPr>
              <a:t> </a:t>
            </a:r>
            <a:r>
              <a:rPr lang="en-US" sz="3200" dirty="0" err="1" smtClean="0">
                <a:latin typeface="HARIKRISHNA"/>
              </a:rPr>
              <a:t>Bign</a:t>
            </a:r>
            <a:r>
              <a:rPr lang="en-US" sz="3200" dirty="0" smtClean="0">
                <a:latin typeface="HARIKRISHNA"/>
              </a:rPr>
              <a:t>[ </a:t>
            </a:r>
            <a:r>
              <a:rPr lang="en-US" sz="3200" dirty="0" err="1" smtClean="0">
                <a:latin typeface="HARIKRISHNA"/>
              </a:rPr>
              <a:t>jmN</a:t>
            </a:r>
            <a:r>
              <a:rPr lang="en-US" sz="3200" dirty="0" smtClean="0">
                <a:latin typeface="HARIKRISHNA"/>
              </a:rPr>
              <a:t>&amp; </a:t>
            </a:r>
            <a:r>
              <a:rPr lang="en-US" sz="3200" dirty="0" err="1" smtClean="0">
                <a:latin typeface="HARIKRISHNA"/>
              </a:rPr>
              <a:t>kN</a:t>
            </a:r>
            <a:r>
              <a:rPr lang="en-US" sz="3200" dirty="0" smtClean="0">
                <a:latin typeface="HARIKRISHNA"/>
              </a:rPr>
              <a:t>&lt;k an[ n)c[</a:t>
            </a:r>
            <a:r>
              <a:rPr lang="en-US" sz="3200" dirty="0" err="1" smtClean="0">
                <a:latin typeface="HARIKRISHNA"/>
              </a:rPr>
              <a:t>ni</a:t>
            </a:r>
            <a:r>
              <a:rPr lang="en-US" sz="3200" dirty="0" smtClean="0">
                <a:latin typeface="HARIKRISHNA"/>
              </a:rPr>
              <a:t> Dib) </a:t>
            </a:r>
            <a:r>
              <a:rPr lang="en-US" sz="3200" dirty="0" err="1" smtClean="0">
                <a:latin typeface="HARIKRISHNA"/>
              </a:rPr>
              <a:t>trfni</a:t>
            </a:r>
            <a:r>
              <a:rPr lang="en-US" sz="3200" dirty="0" smtClean="0">
                <a:latin typeface="HARIKRISHNA"/>
              </a:rPr>
              <a:t> </a:t>
            </a:r>
            <a:r>
              <a:rPr lang="en-US" sz="3200" dirty="0" err="1" smtClean="0">
                <a:latin typeface="HARIKRISHNA"/>
              </a:rPr>
              <a:t>Bign</a:t>
            </a:r>
            <a:r>
              <a:rPr lang="en-US" sz="3200" dirty="0" smtClean="0">
                <a:latin typeface="HARIKRISHNA"/>
              </a:rPr>
              <a:t>[ Dib&amp; </a:t>
            </a:r>
            <a:r>
              <a:rPr lang="en-US" sz="3200" dirty="0" err="1" smtClean="0">
                <a:latin typeface="HARIKRISHNA"/>
              </a:rPr>
              <a:t>kN</a:t>
            </a:r>
            <a:r>
              <a:rPr lang="en-US" sz="3200" dirty="0" smtClean="0">
                <a:latin typeface="HARIKRISHNA"/>
              </a:rPr>
              <a:t>&lt;k </a:t>
            </a:r>
            <a:r>
              <a:rPr lang="en-US" sz="3200" dirty="0" err="1" smtClean="0">
                <a:latin typeface="HARIKRISHNA"/>
              </a:rPr>
              <a:t>kh</a:t>
            </a:r>
            <a:r>
              <a:rPr lang="en-US" sz="3200" dirty="0" smtClean="0">
                <a:latin typeface="HARIKRISHNA"/>
              </a:rPr>
              <a:t>[</a:t>
            </a:r>
            <a:r>
              <a:rPr lang="en-US" sz="3200" dirty="0" err="1" smtClean="0">
                <a:latin typeface="HARIKRISHNA"/>
              </a:rPr>
              <a:t>vimi</a:t>
            </a:r>
            <a:r>
              <a:rPr lang="en-US" sz="3200" dirty="0" smtClean="0">
                <a:latin typeface="HARIKRISHNA"/>
              </a:rPr>
              <a:t>&gt; </a:t>
            </a:r>
            <a:r>
              <a:rPr lang="en-US" sz="3200" dirty="0" err="1" smtClean="0">
                <a:latin typeface="HARIKRISHNA"/>
              </a:rPr>
              <a:t>aiv</a:t>
            </a:r>
            <a:r>
              <a:rPr lang="en-US" sz="3200" dirty="0" smtClean="0">
                <a:latin typeface="HARIKRISHNA"/>
              </a:rPr>
              <a:t>[ C[.</a:t>
            </a:r>
          </a:p>
          <a:p>
            <a:r>
              <a:rPr lang="en-US" sz="3200" dirty="0" err="1" smtClean="0">
                <a:latin typeface="HARIKRISHNA"/>
              </a:rPr>
              <a:t>jmN</a:t>
            </a:r>
            <a:r>
              <a:rPr lang="en-US" sz="3200" dirty="0" smtClean="0">
                <a:latin typeface="HARIKRISHNA"/>
              </a:rPr>
              <a:t>&amp; x[</a:t>
            </a:r>
            <a:r>
              <a:rPr lang="en-US" sz="3200" dirty="0" err="1" smtClean="0">
                <a:latin typeface="HARIKRISHNA"/>
              </a:rPr>
              <a:t>pk</a:t>
            </a:r>
            <a:r>
              <a:rPr lang="en-US" sz="3200" dirty="0" smtClean="0">
                <a:latin typeface="HARIKRISHNA"/>
              </a:rPr>
              <a:t> (#</a:t>
            </a:r>
            <a:r>
              <a:rPr lang="en-US" sz="3200" dirty="0" err="1" smtClean="0">
                <a:latin typeface="HARIKRISHNA"/>
              </a:rPr>
              <a:t>idL</a:t>
            </a:r>
            <a:r>
              <a:rPr lang="en-US" sz="3200" dirty="0" smtClean="0">
                <a:latin typeface="HARIKRISHNA"/>
              </a:rPr>
              <a:t> </a:t>
            </a:r>
            <a:r>
              <a:rPr lang="en-US" sz="3200" dirty="0" err="1" smtClean="0">
                <a:latin typeface="HARIKRISHNA"/>
              </a:rPr>
              <a:t>viÃv</a:t>
            </a:r>
            <a:r>
              <a:rPr lang="en-US" sz="3200" dirty="0" smtClean="0">
                <a:latin typeface="HARIKRISHNA"/>
              </a:rPr>
              <a:t> </a:t>
            </a:r>
            <a:r>
              <a:rPr lang="en-US" sz="3200" dirty="0" err="1" smtClean="0">
                <a:latin typeface="HARIKRISHNA"/>
              </a:rPr>
              <a:t>oiri</a:t>
            </a:r>
            <a:r>
              <a:rPr lang="en-US" sz="3200" dirty="0" smtClean="0">
                <a:latin typeface="HARIKRISHNA"/>
              </a:rPr>
              <a:t> </a:t>
            </a:r>
            <a:r>
              <a:rPr lang="en-US" sz="3200" dirty="0" err="1" smtClean="0">
                <a:latin typeface="HARIKRISHNA"/>
              </a:rPr>
              <a:t>jmNi</a:t>
            </a:r>
            <a:r>
              <a:rPr lang="en-US" sz="3200" dirty="0" smtClean="0">
                <a:latin typeface="HARIKRISHNA"/>
              </a:rPr>
              <a:t> </a:t>
            </a:r>
            <a:r>
              <a:rPr lang="en-US" sz="3200" dirty="0" err="1" smtClean="0">
                <a:latin typeface="HARIKRISHNA"/>
              </a:rPr>
              <a:t>kN</a:t>
            </a:r>
            <a:r>
              <a:rPr lang="en-US" sz="3200" dirty="0" smtClean="0">
                <a:latin typeface="HARIKRISHNA"/>
              </a:rPr>
              <a:t>&lt;</a:t>
            </a:r>
            <a:r>
              <a:rPr lang="en-US" sz="3200" dirty="0" err="1" smtClean="0">
                <a:latin typeface="HARIKRISHNA"/>
              </a:rPr>
              <a:t>kmi</a:t>
            </a:r>
            <a:r>
              <a:rPr lang="en-US" sz="3200" dirty="0" smtClean="0">
                <a:latin typeface="HARIKRISHNA"/>
              </a:rPr>
              <a:t>&gt; </a:t>
            </a:r>
            <a:r>
              <a:rPr lang="en-US" sz="3200" dirty="0" err="1" smtClean="0">
                <a:latin typeface="HARIKRISHNA"/>
              </a:rPr>
              <a:t>K&amp;l</a:t>
            </a:r>
            <a:r>
              <a:rPr lang="en-US" sz="3200" dirty="0" smtClean="0">
                <a:latin typeface="HARIKRISHNA"/>
              </a:rPr>
              <a:t>[ C[ an[ dib&amp; </a:t>
            </a:r>
            <a:r>
              <a:rPr lang="en-US" sz="3200" dirty="0" err="1" smtClean="0">
                <a:latin typeface="HARIKRISHNA"/>
              </a:rPr>
              <a:t>kN</a:t>
            </a:r>
            <a:r>
              <a:rPr lang="en-US" sz="3200" dirty="0" smtClean="0">
                <a:latin typeface="HARIKRISHNA"/>
              </a:rPr>
              <a:t>&lt;k (</a:t>
            </a:r>
            <a:r>
              <a:rPr lang="en-US" sz="3200" dirty="0" err="1" smtClean="0">
                <a:latin typeface="HARIKRISHNA"/>
              </a:rPr>
              <a:t>odl</a:t>
            </a:r>
            <a:r>
              <a:rPr lang="en-US" sz="3200" dirty="0" smtClean="0">
                <a:latin typeface="HARIKRISHNA"/>
              </a:rPr>
              <a:t> </a:t>
            </a:r>
            <a:r>
              <a:rPr lang="en-US" sz="3200" dirty="0" err="1" smtClean="0">
                <a:latin typeface="HARIKRISHNA"/>
              </a:rPr>
              <a:t>viÃl</a:t>
            </a:r>
            <a:r>
              <a:rPr lang="en-US" sz="3200" dirty="0" smtClean="0">
                <a:latin typeface="HARIKRISHNA"/>
              </a:rPr>
              <a:t> </a:t>
            </a:r>
            <a:r>
              <a:rPr lang="en-US" sz="3200" dirty="0" err="1" smtClean="0">
                <a:latin typeface="HARIKRISHNA"/>
              </a:rPr>
              <a:t>oiri</a:t>
            </a:r>
            <a:r>
              <a:rPr lang="en-US" sz="3200" dirty="0" smtClean="0">
                <a:latin typeface="HARIKRISHNA"/>
              </a:rPr>
              <a:t> </a:t>
            </a:r>
            <a:r>
              <a:rPr lang="en-US" sz="3200" dirty="0" err="1" smtClean="0">
                <a:latin typeface="HARIKRISHNA"/>
              </a:rPr>
              <a:t>dibi</a:t>
            </a:r>
            <a:r>
              <a:rPr lang="en-US" sz="3200" dirty="0" smtClean="0">
                <a:latin typeface="HARIKRISHNA"/>
              </a:rPr>
              <a:t> x[</a:t>
            </a:r>
            <a:r>
              <a:rPr lang="en-US" sz="3200" dirty="0" err="1" smtClean="0">
                <a:latin typeface="HARIKRISHNA"/>
              </a:rPr>
              <a:t>pkmi</a:t>
            </a:r>
            <a:r>
              <a:rPr lang="en-US" sz="3200" dirty="0" smtClean="0">
                <a:latin typeface="HARIKRISHNA"/>
              </a:rPr>
              <a:t>&gt; </a:t>
            </a:r>
            <a:r>
              <a:rPr lang="en-US" sz="3200" dirty="0" err="1" smtClean="0">
                <a:latin typeface="HARIKRISHNA"/>
              </a:rPr>
              <a:t>K&amp;l</a:t>
            </a:r>
            <a:r>
              <a:rPr lang="en-US" sz="3200" dirty="0" smtClean="0">
                <a:latin typeface="HARIKRISHNA"/>
              </a:rPr>
              <a:t>[ C[.</a:t>
            </a:r>
            <a:endParaRPr lang="en-IN" sz="3200" dirty="0">
              <a:latin typeface="HARIKRISHNA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ontrols>
      <p:control spid="41986" name="ShockwaveFlash1" r:id="rId2" imgW="8785601" imgH="5831657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8" y="357166"/>
            <a:ext cx="2428860" cy="642942"/>
          </a:xfrm>
        </p:spPr>
        <p:txBody>
          <a:bodyPr>
            <a:noAutofit/>
          </a:bodyPr>
          <a:lstStyle/>
          <a:p>
            <a:r>
              <a:rPr lang="en-US" sz="4800" b="1" dirty="0" err="1" smtClean="0">
                <a:latin typeface="HARIKRISHNA" pitchFamily="2" charset="0"/>
              </a:rPr>
              <a:t>picnt</a:t>
            </a:r>
            <a:r>
              <a:rPr lang="en-US" sz="4800" b="1" dirty="0" smtClean="0">
                <a:latin typeface="HARIKRISHNA" pitchFamily="2" charset="0"/>
              </a:rPr>
              <a:t>&gt;#</a:t>
            </a:r>
            <a:r>
              <a:rPr lang="en-US" sz="4800" b="1" dirty="0" err="1" smtClean="0">
                <a:latin typeface="HARIKRISHNA" pitchFamily="2" charset="0"/>
              </a:rPr>
              <a:t>i</a:t>
            </a:r>
            <a:endParaRPr lang="en-IN" sz="4800" b="1" dirty="0">
              <a:latin typeface="HARIKRISHNA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000108"/>
            <a:ext cx="8715436" cy="5574428"/>
          </a:xfrm>
        </p:spPr>
        <p:txBody>
          <a:bodyPr>
            <a:normAutofit/>
          </a:bodyPr>
          <a:lstStyle/>
          <a:p>
            <a:r>
              <a:rPr lang="en-US" sz="3200" dirty="0" err="1" smtClean="0">
                <a:latin typeface="HARIKRISHNA" pitchFamily="2" charset="0"/>
              </a:rPr>
              <a:t>hv</a:t>
            </a:r>
            <a:r>
              <a:rPr lang="en-US" sz="3200" dirty="0" smtClean="0">
                <a:latin typeface="HARIKRISHNA" pitchFamily="2" charset="0"/>
              </a:rPr>
              <a:t>[ </a:t>
            </a:r>
            <a:r>
              <a:rPr lang="en-US" sz="3200" dirty="0" err="1" smtClean="0">
                <a:latin typeface="HARIKRISHNA" pitchFamily="2" charset="0"/>
              </a:rPr>
              <a:t>aipN</a:t>
            </a:r>
            <a:r>
              <a:rPr lang="en-US" sz="3200" dirty="0" smtClean="0">
                <a:latin typeface="HARIKRISHNA" pitchFamily="2" charset="0"/>
              </a:rPr>
              <a:t>[ </a:t>
            </a:r>
            <a:r>
              <a:rPr lang="en-US" sz="3200" dirty="0" err="1" smtClean="0">
                <a:latin typeface="HARIKRISHNA" pitchFamily="2" charset="0"/>
              </a:rPr>
              <a:t>picnt</a:t>
            </a:r>
            <a:r>
              <a:rPr lang="en-US" sz="3200" dirty="0" smtClean="0">
                <a:latin typeface="HARIKRISHNA" pitchFamily="2" charset="0"/>
              </a:rPr>
              <a:t>&gt;#</a:t>
            </a:r>
            <a:r>
              <a:rPr lang="en-US" sz="3200" dirty="0" err="1" smtClean="0">
                <a:latin typeface="HARIKRISHNA" pitchFamily="2" charset="0"/>
              </a:rPr>
              <a:t>i</a:t>
            </a:r>
            <a:r>
              <a:rPr lang="en-US" sz="3200" dirty="0" smtClean="0">
                <a:latin typeface="HARIKRISHNA" pitchFamily="2" charset="0"/>
              </a:rPr>
              <a:t> k[v) r)t[ </a:t>
            </a:r>
            <a:r>
              <a:rPr lang="en-US" sz="3200" dirty="0" err="1" smtClean="0">
                <a:latin typeface="HARIKRISHNA" pitchFamily="2" charset="0"/>
              </a:rPr>
              <a:t>kiy</a:t>
            </a:r>
            <a:r>
              <a:rPr lang="en-US" sz="3200" dirty="0" smtClean="0">
                <a:latin typeface="HARIKRISHNA" pitchFamily="2" charset="0"/>
              </a:rPr>
              <a:t>&lt; </a:t>
            </a:r>
            <a:r>
              <a:rPr lang="en-US" sz="3200" dirty="0" err="1" smtClean="0">
                <a:latin typeface="HARIKRISHNA" pitchFamily="2" charset="0"/>
              </a:rPr>
              <a:t>kr</a:t>
            </a:r>
            <a:r>
              <a:rPr lang="en-US" sz="3200" dirty="0" smtClean="0">
                <a:latin typeface="HARIKRISHNA" pitchFamily="2" charset="0"/>
              </a:rPr>
              <a:t>[ C[ t[ </a:t>
            </a:r>
            <a:r>
              <a:rPr lang="en-US" sz="3200" dirty="0" err="1" smtClean="0">
                <a:latin typeface="HARIKRISHNA" pitchFamily="2" charset="0"/>
              </a:rPr>
              <a:t>ji</a:t>
            </a:r>
            <a:r>
              <a:rPr lang="en-US" sz="3200" dirty="0" smtClean="0">
                <a:latin typeface="HARIKRISHNA" pitchFamily="2" charset="0"/>
              </a:rPr>
              <a:t>[</a:t>
            </a:r>
            <a:r>
              <a:rPr lang="en-US" sz="3200" dirty="0" err="1" smtClean="0">
                <a:latin typeface="HARIKRISHNA" pitchFamily="2" charset="0"/>
              </a:rPr>
              <a:t>eS</a:t>
            </a:r>
            <a:r>
              <a:rPr lang="en-US" sz="3200" dirty="0" smtClean="0">
                <a:latin typeface="HARIKRISHNA" pitchFamily="2" charset="0"/>
              </a:rPr>
              <a:t>&amp;.</a:t>
            </a:r>
          </a:p>
          <a:p>
            <a:pPr>
              <a:buNone/>
            </a:pPr>
            <a:r>
              <a:rPr lang="en-US" sz="3200" dirty="0" smtClean="0">
                <a:latin typeface="HARIKRISHNA" pitchFamily="2" charset="0"/>
              </a:rPr>
              <a:t>{1} mi[&gt; 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HARIKRISHNA" pitchFamily="2" charset="0"/>
              </a:rPr>
              <a:t> mi[&gt; Y) </a:t>
            </a:r>
            <a:r>
              <a:rPr lang="en-US" sz="3200" dirty="0" err="1" smtClean="0">
                <a:latin typeface="HARIKRISHNA" pitchFamily="2" charset="0"/>
              </a:rPr>
              <a:t>Ki</a:t>
            </a:r>
            <a:r>
              <a:rPr lang="en-US" sz="3200" dirty="0" smtClean="0">
                <a:latin typeface="HARIKRISHNA" pitchFamily="2" charset="0"/>
              </a:rPr>
              <a:t>[</a:t>
            </a:r>
            <a:r>
              <a:rPr lang="en-US" sz="3200" dirty="0" err="1" smtClean="0">
                <a:latin typeface="HARIKRISHNA" pitchFamily="2" charset="0"/>
              </a:rPr>
              <a:t>rikni</a:t>
            </a:r>
            <a:r>
              <a:rPr lang="en-US" sz="3200" dirty="0" smtClean="0">
                <a:latin typeface="HARIKRISHNA" pitchFamily="2" charset="0"/>
              </a:rPr>
              <a:t> </a:t>
            </a:r>
            <a:r>
              <a:rPr lang="en-US" sz="3200" dirty="0" err="1" smtClean="0">
                <a:latin typeface="HARIKRISHNA" pitchFamily="2" charset="0"/>
              </a:rPr>
              <a:t>pcnn</a:t>
            </a:r>
            <a:r>
              <a:rPr lang="en-US" sz="3200" dirty="0" smtClean="0">
                <a:latin typeface="HARIKRISHNA" pitchFamily="2" charset="0"/>
              </a:rPr>
              <a:t>) </a:t>
            </a:r>
            <a:r>
              <a:rPr lang="en-US" sz="3200" dirty="0" err="1" smtClean="0">
                <a:latin typeface="HARIKRISHNA" pitchFamily="2" charset="0"/>
              </a:rPr>
              <a:t>S$ait</a:t>
            </a:r>
            <a:r>
              <a:rPr lang="en-US" sz="3200" dirty="0" smtClean="0">
                <a:latin typeface="HARIKRISHNA" pitchFamily="2" charset="0"/>
              </a:rPr>
              <a:t> Ye </a:t>
            </a:r>
            <a:r>
              <a:rPr lang="en-US" sz="3200" dirty="0" err="1" smtClean="0">
                <a:latin typeface="HARIKRISHNA" pitchFamily="2" charset="0"/>
              </a:rPr>
              <a:t>jiy</a:t>
            </a:r>
            <a:r>
              <a:rPr lang="en-US" sz="3200" dirty="0" smtClean="0">
                <a:latin typeface="HARIKRISHNA" pitchFamily="2" charset="0"/>
              </a:rPr>
              <a:t> C[.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HARIKRISHNA" pitchFamily="2" charset="0"/>
              </a:rPr>
              <a:t> mi[&gt;mi&gt; </a:t>
            </a:r>
            <a:r>
              <a:rPr lang="en-US" sz="3200" dirty="0" err="1" smtClean="0">
                <a:latin typeface="HARIKRISHNA" pitchFamily="2" charset="0"/>
              </a:rPr>
              <a:t>aiv</a:t>
            </a:r>
            <a:r>
              <a:rPr lang="en-US" sz="3200" dirty="0" smtClean="0">
                <a:latin typeface="HARIKRISHNA" pitchFamily="2" charset="0"/>
              </a:rPr>
              <a:t>[l </a:t>
            </a:r>
            <a:r>
              <a:rPr lang="en-US" sz="3200" dirty="0" err="1" smtClean="0">
                <a:latin typeface="HARIKRISHNA" pitchFamily="2" charset="0"/>
              </a:rPr>
              <a:t>dit</a:t>
            </a:r>
            <a:r>
              <a:rPr lang="en-US" sz="3200" dirty="0" smtClean="0">
                <a:latin typeface="HARIKRISHNA" pitchFamily="2" charset="0"/>
              </a:rPr>
              <a:t> an[ </a:t>
            </a:r>
            <a:r>
              <a:rPr lang="en-US" sz="3200" dirty="0" err="1" smtClean="0">
                <a:latin typeface="HARIKRISHNA" pitchFamily="2" charset="0"/>
              </a:rPr>
              <a:t>JBn</a:t>
            </a:r>
            <a:r>
              <a:rPr lang="en-US" sz="3200" dirty="0" smtClean="0">
                <a:latin typeface="HARIKRISHNA" pitchFamily="2" charset="0"/>
              </a:rPr>
              <a:t>) </a:t>
            </a:r>
            <a:r>
              <a:rPr lang="en-US" sz="3200" dirty="0" err="1" smtClean="0">
                <a:latin typeface="HARIKRISHNA" pitchFamily="2" charset="0"/>
              </a:rPr>
              <a:t>mddY</a:t>
            </a:r>
            <a:r>
              <a:rPr lang="en-US" sz="3200" dirty="0" smtClean="0">
                <a:latin typeface="HARIKRISHNA" pitchFamily="2" charset="0"/>
              </a:rPr>
              <a:t>) </a:t>
            </a:r>
            <a:r>
              <a:rPr lang="en-US" sz="3200" dirty="0" err="1" smtClean="0">
                <a:latin typeface="HARIKRISHNA" pitchFamily="2" charset="0"/>
              </a:rPr>
              <a:t>Ki</a:t>
            </a:r>
            <a:r>
              <a:rPr lang="en-US" sz="3200" dirty="0" smtClean="0">
                <a:latin typeface="HARIKRISHNA" pitchFamily="2" charset="0"/>
              </a:rPr>
              <a:t>[</a:t>
            </a:r>
            <a:r>
              <a:rPr lang="en-US" sz="3200" dirty="0" err="1" smtClean="0">
                <a:latin typeface="HARIKRISHNA" pitchFamily="2" charset="0"/>
              </a:rPr>
              <a:t>rik</a:t>
            </a:r>
            <a:r>
              <a:rPr lang="en-US" sz="3200" dirty="0" smtClean="0">
                <a:latin typeface="HARIKRISHNA" pitchFamily="2" charset="0"/>
              </a:rPr>
              <a:t> </a:t>
            </a:r>
            <a:r>
              <a:rPr lang="en-US" sz="3200" dirty="0" err="1" smtClean="0">
                <a:latin typeface="HARIKRISHNA" pitchFamily="2" charset="0"/>
              </a:rPr>
              <a:t>cviy</a:t>
            </a:r>
            <a:r>
              <a:rPr lang="en-US" sz="3200" dirty="0" smtClean="0">
                <a:latin typeface="HARIKRISHNA" pitchFamily="2" charset="0"/>
              </a:rPr>
              <a:t> C[. t[Y) t[ </a:t>
            </a:r>
            <a:r>
              <a:rPr lang="en-US" sz="3200" dirty="0" err="1" smtClean="0">
                <a:latin typeface="HARIKRISHNA" pitchFamily="2" charset="0"/>
              </a:rPr>
              <a:t>nini</a:t>
            </a:r>
            <a:r>
              <a:rPr lang="en-US" sz="3200" dirty="0" smtClean="0">
                <a:latin typeface="HARIKRISHNA" pitchFamily="2" charset="0"/>
              </a:rPr>
              <a:t> </a:t>
            </a:r>
            <a:r>
              <a:rPr lang="en-US" sz="3200" dirty="0" err="1" smtClean="0">
                <a:latin typeface="HARIKRISHNA" pitchFamily="2" charset="0"/>
              </a:rPr>
              <a:t>nini</a:t>
            </a:r>
            <a:r>
              <a:rPr lang="en-US" sz="3200" dirty="0" smtClean="0">
                <a:latin typeface="HARIKRISHNA" pitchFamily="2" charset="0"/>
              </a:rPr>
              <a:t> </a:t>
            </a:r>
            <a:r>
              <a:rPr lang="en-US" sz="3200" dirty="0" err="1" smtClean="0">
                <a:latin typeface="HARIKRISHNA" pitchFamily="2" charset="0"/>
              </a:rPr>
              <a:t>kNi</a:t>
            </a:r>
            <a:r>
              <a:rPr lang="en-US" sz="3200" dirty="0" smtClean="0">
                <a:latin typeface="HARIKRISHNA" pitchFamily="2" charset="0"/>
              </a:rPr>
              <a:t>[mi&gt; f[</a:t>
            </a:r>
            <a:r>
              <a:rPr lang="en-US" sz="3200" dirty="0" err="1" smtClean="0">
                <a:latin typeface="HARIKRISHNA" pitchFamily="2" charset="0"/>
              </a:rPr>
              <a:t>rvie</a:t>
            </a:r>
            <a:r>
              <a:rPr lang="en-US" sz="3200" dirty="0" smtClean="0">
                <a:latin typeface="HARIKRISHNA" pitchFamily="2" charset="0"/>
              </a:rPr>
              <a:t> </a:t>
            </a:r>
            <a:r>
              <a:rPr lang="en-US" sz="3200" dirty="0" err="1" smtClean="0">
                <a:latin typeface="HARIKRISHNA" pitchFamily="2" charset="0"/>
              </a:rPr>
              <a:t>jiy</a:t>
            </a:r>
            <a:r>
              <a:rPr lang="en-US" sz="3200" dirty="0" smtClean="0">
                <a:latin typeface="HARIKRISHNA" pitchFamily="2" charset="0"/>
              </a:rPr>
              <a:t> C[.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HARIKRISHNA" pitchFamily="2" charset="0"/>
              </a:rPr>
              <a:t>mi&gt;mi&gt; </a:t>
            </a:r>
            <a:r>
              <a:rPr lang="en-US" sz="3200" dirty="0" err="1" smtClean="0">
                <a:latin typeface="HARIKRISHNA" pitchFamily="2" charset="0"/>
              </a:rPr>
              <a:t>aiv</a:t>
            </a:r>
            <a:r>
              <a:rPr lang="en-US" sz="3200" dirty="0" smtClean="0">
                <a:latin typeface="HARIKRISHNA" pitchFamily="2" charset="0"/>
              </a:rPr>
              <a:t>[l </a:t>
            </a:r>
            <a:r>
              <a:rPr lang="en-US" sz="3200" dirty="0" err="1" smtClean="0">
                <a:latin typeface="HARIKRISHNA" pitchFamily="2" charset="0"/>
              </a:rPr>
              <a:t>liL</a:t>
            </a:r>
            <a:r>
              <a:rPr lang="en-US" sz="3200" dirty="0" smtClean="0">
                <a:latin typeface="HARIKRISHNA" pitchFamily="2" charset="0"/>
              </a:rPr>
              <a:t> g\&gt;Y)</a:t>
            </a:r>
            <a:r>
              <a:rPr lang="en-US" sz="3200" dirty="0" err="1" smtClean="0">
                <a:latin typeface="HARIKRISHNA" pitchFamily="2" charset="0"/>
              </a:rPr>
              <a:t>ai</a:t>
            </a:r>
            <a:r>
              <a:rPr lang="en-US" sz="3200" dirty="0" smtClean="0">
                <a:latin typeface="HARIKRISHNA" pitchFamily="2" charset="0"/>
              </a:rPr>
              <a:t>[ </a:t>
            </a:r>
            <a:r>
              <a:rPr lang="en-US" sz="3200" dirty="0" err="1" smtClean="0">
                <a:latin typeface="HARIKRISHNA" pitchFamily="2" charset="0"/>
              </a:rPr>
              <a:t>oiri</a:t>
            </a:r>
            <a:r>
              <a:rPr lang="en-US" sz="3200" dirty="0" smtClean="0">
                <a:latin typeface="HARIKRISHNA" pitchFamily="2" charset="0"/>
              </a:rPr>
              <a:t> </a:t>
            </a:r>
            <a:r>
              <a:rPr lang="en-US" sz="3200" dirty="0" err="1" smtClean="0">
                <a:latin typeface="HARIKRISHNA" pitchFamily="2" charset="0"/>
              </a:rPr>
              <a:t>liL</a:t>
            </a:r>
            <a:r>
              <a:rPr lang="en-US" sz="3200" dirty="0" smtClean="0">
                <a:latin typeface="HARIKRISHNA" pitchFamily="2" charset="0"/>
              </a:rPr>
              <a:t> </a:t>
            </a:r>
            <a:r>
              <a:rPr lang="en-US" sz="3200" dirty="0" err="1" smtClean="0">
                <a:latin typeface="HARIKRISHNA" pitchFamily="2" charset="0"/>
              </a:rPr>
              <a:t>uRpºn</a:t>
            </a:r>
            <a:r>
              <a:rPr lang="en-US" sz="3200" dirty="0" smtClean="0">
                <a:latin typeface="HARIKRISHNA" pitchFamily="2" charset="0"/>
              </a:rPr>
              <a:t> </a:t>
            </a:r>
            <a:r>
              <a:rPr lang="en-US" sz="3200" dirty="0" err="1" smtClean="0">
                <a:latin typeface="HARIKRISHNA" pitchFamily="2" charset="0"/>
              </a:rPr>
              <a:t>Yiy</a:t>
            </a:r>
            <a:r>
              <a:rPr lang="en-US" sz="3200" dirty="0" smtClean="0">
                <a:latin typeface="HARIKRISHNA" pitchFamily="2" charset="0"/>
              </a:rPr>
              <a:t> C[ j[mi&gt; </a:t>
            </a:r>
            <a:r>
              <a:rPr lang="en-US" sz="3200" dirty="0" err="1" smtClean="0">
                <a:latin typeface="HARIKRISHNA" pitchFamily="2" charset="0"/>
              </a:rPr>
              <a:t>Tiel</a:t>
            </a:r>
            <a:r>
              <a:rPr lang="en-US" sz="3200" dirty="0" smtClean="0">
                <a:latin typeface="HARIKRISHNA" pitchFamily="2" charset="0"/>
              </a:rPr>
              <a:t>)n </a:t>
            </a:r>
            <a:r>
              <a:rPr lang="en-US" sz="3200" dirty="0" err="1" smtClean="0">
                <a:latin typeface="HARIKRISHNA" pitchFamily="2" charset="0"/>
              </a:rPr>
              <a:t>nimni</a:t>
            </a:r>
            <a:r>
              <a:rPr lang="en-US" sz="3200" dirty="0" smtClean="0">
                <a:latin typeface="HARIKRISHNA" pitchFamily="2" charset="0"/>
              </a:rPr>
              <a:t>[ </a:t>
            </a:r>
            <a:r>
              <a:rPr lang="en-US" sz="3200" dirty="0" err="1" smtClean="0">
                <a:latin typeface="HARIKRISHNA" pitchFamily="2" charset="0"/>
              </a:rPr>
              <a:t>uRs</a:t>
            </a:r>
            <a:r>
              <a:rPr lang="en-US" sz="3200" dirty="0" smtClean="0">
                <a:latin typeface="HARIKRISHNA" pitchFamily="2" charset="0"/>
              </a:rPr>
              <a:t>[ck hi[y C[.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HARIKRISHNA" pitchFamily="2" charset="0"/>
              </a:rPr>
              <a:t>j[ </a:t>
            </a:r>
            <a:r>
              <a:rPr lang="en-US" sz="3200" dirty="0" err="1" smtClean="0">
                <a:latin typeface="HARIKRISHNA" pitchFamily="2" charset="0"/>
              </a:rPr>
              <a:t>Ki</a:t>
            </a:r>
            <a:r>
              <a:rPr lang="en-US" sz="3200" dirty="0" smtClean="0">
                <a:latin typeface="HARIKRISHNA" pitchFamily="2" charset="0"/>
              </a:rPr>
              <a:t>[</a:t>
            </a:r>
            <a:r>
              <a:rPr lang="en-US" sz="3200" dirty="0" err="1" smtClean="0">
                <a:latin typeface="HARIKRISHNA" pitchFamily="2" charset="0"/>
              </a:rPr>
              <a:t>rikmi</a:t>
            </a:r>
            <a:r>
              <a:rPr lang="en-US" sz="3200" dirty="0" smtClean="0">
                <a:latin typeface="HARIKRISHNA" pitchFamily="2" charset="0"/>
              </a:rPr>
              <a:t>&gt; </a:t>
            </a:r>
            <a:r>
              <a:rPr lang="en-US" sz="3200" dirty="0" err="1" smtClean="0">
                <a:latin typeface="HARIKRISHNA" pitchFamily="2" charset="0"/>
              </a:rPr>
              <a:t>rh</a:t>
            </a:r>
            <a:r>
              <a:rPr lang="en-US" sz="3200" dirty="0" smtClean="0">
                <a:latin typeface="HARIKRISHNA" pitchFamily="2" charset="0"/>
              </a:rPr>
              <a:t>[</a:t>
            </a:r>
            <a:r>
              <a:rPr lang="en-US" sz="3200" dirty="0" err="1" smtClean="0">
                <a:latin typeface="HARIKRISHNA" pitchFamily="2" charset="0"/>
              </a:rPr>
              <a:t>li</a:t>
            </a:r>
            <a:r>
              <a:rPr lang="en-US" sz="3200" dirty="0" smtClean="0">
                <a:latin typeface="HARIKRISHNA" pitchFamily="2" charset="0"/>
              </a:rPr>
              <a:t> </a:t>
            </a:r>
            <a:r>
              <a:rPr lang="en-US" sz="3200" dirty="0" err="1" smtClean="0">
                <a:latin typeface="HARIKRISHNA" pitchFamily="2" charset="0"/>
              </a:rPr>
              <a:t>kibi</a:t>
            </a:r>
            <a:r>
              <a:rPr lang="en-US" sz="3200" dirty="0" smtClean="0">
                <a:latin typeface="HARIKRISHNA" pitchFamily="2" charset="0"/>
              </a:rPr>
              <a:t>[&lt;(</a:t>
            </a:r>
            <a:r>
              <a:rPr lang="en-US" sz="3200" dirty="0" err="1" smtClean="0">
                <a:latin typeface="HARIKRISHNA" pitchFamily="2" charset="0"/>
              </a:rPr>
              <a:t>dt</a:t>
            </a:r>
            <a:r>
              <a:rPr lang="en-US" sz="3200" dirty="0" smtClean="0">
                <a:latin typeface="HARIKRISHNA" pitchFamily="2" charset="0"/>
              </a:rPr>
              <a:t> {</a:t>
            </a:r>
            <a:r>
              <a:rPr lang="en-US" sz="3200" dirty="0" err="1" smtClean="0">
                <a:latin typeface="HARIKRISHNA" pitchFamily="2" charset="0"/>
              </a:rPr>
              <a:t>ATic</a:t>
            </a:r>
            <a:r>
              <a:rPr lang="en-US" sz="3200" dirty="0" smtClean="0">
                <a:latin typeface="HARIKRISHNA" pitchFamily="2" charset="0"/>
              </a:rPr>
              <a:t>&lt;}n&amp;&gt; </a:t>
            </a:r>
            <a:r>
              <a:rPr lang="en-US" sz="3200" dirty="0" err="1" smtClean="0">
                <a:latin typeface="HARIKRISHNA" pitchFamily="2" charset="0"/>
              </a:rPr>
              <a:t>picn</a:t>
            </a:r>
            <a:r>
              <a:rPr lang="en-US" sz="3200" dirty="0" smtClean="0">
                <a:latin typeface="HARIKRISHNA" pitchFamily="2" charset="0"/>
              </a:rPr>
              <a:t> </a:t>
            </a:r>
            <a:r>
              <a:rPr lang="en-US" sz="3200" dirty="0" err="1" smtClean="0">
                <a:latin typeface="HARIKRISHNA" pitchFamily="2" charset="0"/>
              </a:rPr>
              <a:t>kr</a:t>
            </a:r>
            <a:r>
              <a:rPr lang="en-US" sz="3200" dirty="0" smtClean="0">
                <a:latin typeface="HARIKRISHNA" pitchFamily="2" charset="0"/>
              </a:rPr>
              <a:t>) </a:t>
            </a:r>
            <a:r>
              <a:rPr lang="en-US" sz="3200" dirty="0" err="1" smtClean="0">
                <a:latin typeface="HARIKRISHNA" pitchFamily="2" charset="0"/>
              </a:rPr>
              <a:t>srL</a:t>
            </a:r>
            <a:r>
              <a:rPr lang="en-US" sz="3200" dirty="0" smtClean="0">
                <a:latin typeface="HARIKRISHNA" pitchFamily="2" charset="0"/>
              </a:rPr>
              <a:t> </a:t>
            </a:r>
            <a:r>
              <a:rPr lang="en-US" sz="3200" dirty="0" err="1" smtClean="0">
                <a:latin typeface="HARIKRISHNA" pitchFamily="2" charset="0"/>
              </a:rPr>
              <a:t>sikrmi</a:t>
            </a:r>
            <a:r>
              <a:rPr lang="en-US" sz="3200" dirty="0" smtClean="0">
                <a:latin typeface="HARIKRISHNA" pitchFamily="2" charset="0"/>
              </a:rPr>
              <a:t>&gt; f[</a:t>
            </a:r>
            <a:r>
              <a:rPr lang="en-US" sz="3200" dirty="0" err="1" smtClean="0">
                <a:latin typeface="HARIKRISHNA" pitchFamily="2" charset="0"/>
              </a:rPr>
              <a:t>rv</a:t>
            </a:r>
            <a:r>
              <a:rPr lang="en-US" sz="3200" dirty="0" smtClean="0">
                <a:latin typeface="HARIKRISHNA" pitchFamily="2" charset="0"/>
              </a:rPr>
              <a:t>[ C[. mi[&gt;mi&gt; </a:t>
            </a:r>
            <a:r>
              <a:rPr lang="en-US" sz="3200" dirty="0" err="1" smtClean="0">
                <a:latin typeface="HARIKRISHNA" pitchFamily="2" charset="0"/>
              </a:rPr>
              <a:t>Ki</a:t>
            </a:r>
            <a:r>
              <a:rPr lang="en-US" sz="3200" dirty="0" smtClean="0">
                <a:latin typeface="HARIKRISHNA" pitchFamily="2" charset="0"/>
              </a:rPr>
              <a:t>[</a:t>
            </a:r>
            <a:r>
              <a:rPr lang="en-US" sz="3200" dirty="0" err="1" smtClean="0">
                <a:latin typeface="HARIKRISHNA" pitchFamily="2" charset="0"/>
              </a:rPr>
              <a:t>rikmi</a:t>
            </a:r>
            <a:r>
              <a:rPr lang="en-US" sz="3200" dirty="0" smtClean="0">
                <a:latin typeface="HARIKRISHNA" pitchFamily="2" charset="0"/>
              </a:rPr>
              <a:t>&gt; </a:t>
            </a:r>
            <a:r>
              <a:rPr lang="en-US" sz="3200" dirty="0" err="1" smtClean="0">
                <a:latin typeface="HARIKRISHNA" pitchFamily="2" charset="0"/>
              </a:rPr>
              <a:t>rh</a:t>
            </a:r>
            <a:r>
              <a:rPr lang="en-US" sz="3200" dirty="0" smtClean="0">
                <a:latin typeface="HARIKRISHNA" pitchFamily="2" charset="0"/>
              </a:rPr>
              <a:t>[</a:t>
            </a:r>
            <a:r>
              <a:rPr lang="en-US" sz="3200" dirty="0" err="1" smtClean="0">
                <a:latin typeface="HARIKRISHNA" pitchFamily="2" charset="0"/>
              </a:rPr>
              <a:t>li</a:t>
            </a:r>
            <a:r>
              <a:rPr lang="en-US" sz="3200" dirty="0" smtClean="0">
                <a:latin typeface="HARIKRISHNA" pitchFamily="2" charset="0"/>
              </a:rPr>
              <a:t> </a:t>
            </a:r>
            <a:r>
              <a:rPr lang="en-US" sz="3200" dirty="0" err="1" smtClean="0">
                <a:latin typeface="HARIKRISHNA" pitchFamily="2" charset="0"/>
              </a:rPr>
              <a:t>ATic</a:t>
            </a:r>
            <a:r>
              <a:rPr lang="en-US" sz="3200" dirty="0" smtClean="0">
                <a:latin typeface="HARIKRISHNA" pitchFamily="2" charset="0"/>
              </a:rPr>
              <a:t>&lt;n&amp; </a:t>
            </a:r>
            <a:r>
              <a:rPr lang="en-US" sz="3200" dirty="0" err="1" smtClean="0">
                <a:latin typeface="HARIKRISHNA" pitchFamily="2" charset="0"/>
              </a:rPr>
              <a:t>picn</a:t>
            </a:r>
            <a:r>
              <a:rPr lang="en-US" sz="3200" dirty="0" smtClean="0">
                <a:latin typeface="HARIKRISHNA" pitchFamily="2" charset="0"/>
              </a:rPr>
              <a:t> </a:t>
            </a:r>
            <a:r>
              <a:rPr lang="en-US" sz="3200" dirty="0" err="1" smtClean="0">
                <a:latin typeface="HARIKRISHNA" pitchFamily="2" charset="0"/>
              </a:rPr>
              <a:t>Yiy</a:t>
            </a:r>
            <a:r>
              <a:rPr lang="en-US" sz="3200" dirty="0" smtClean="0">
                <a:latin typeface="HARIKRISHNA" pitchFamily="2" charset="0"/>
              </a:rPr>
              <a:t> C[.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8" y="357166"/>
            <a:ext cx="3786182" cy="642942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latin typeface="HARIKRISHNA" pitchFamily="2" charset="0"/>
              </a:rPr>
              <a:t>r&amp;(Fri(</a:t>
            </a:r>
            <a:r>
              <a:rPr lang="en-US" sz="4800" b="1" dirty="0" err="1" smtClean="0">
                <a:latin typeface="HARIKRISHNA" pitchFamily="2" charset="0"/>
              </a:rPr>
              <a:t>BPrNt</a:t>
            </a:r>
            <a:r>
              <a:rPr lang="en-US" sz="4800" b="1" dirty="0" smtClean="0">
                <a:latin typeface="HARIKRISHNA" pitchFamily="2" charset="0"/>
              </a:rPr>
              <a:t>&gt;#</a:t>
            </a:r>
            <a:r>
              <a:rPr lang="en-US" sz="4800" b="1" dirty="0" err="1" smtClean="0">
                <a:latin typeface="HARIKRISHNA" pitchFamily="2" charset="0"/>
              </a:rPr>
              <a:t>i</a:t>
            </a:r>
            <a:endParaRPr lang="en-IN" sz="4800" b="1" dirty="0">
              <a:latin typeface="HARIKRISHNA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000108"/>
            <a:ext cx="8715436" cy="557442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3200" dirty="0" err="1" smtClean="0">
                <a:latin typeface="HARIKRISHNA" pitchFamily="2" charset="0"/>
              </a:rPr>
              <a:t>hv</a:t>
            </a:r>
            <a:r>
              <a:rPr lang="en-US" sz="3200" dirty="0" smtClean="0">
                <a:latin typeface="HARIKRISHNA" pitchFamily="2" charset="0"/>
              </a:rPr>
              <a:t>[ $(Fri(</a:t>
            </a:r>
            <a:r>
              <a:rPr lang="en-US" sz="3200" dirty="0" err="1" smtClean="0">
                <a:latin typeface="HARIKRISHNA" pitchFamily="2" charset="0"/>
              </a:rPr>
              <a:t>BPrNt</a:t>
            </a:r>
            <a:r>
              <a:rPr lang="en-US" sz="3200" dirty="0" smtClean="0">
                <a:latin typeface="HARIKRISHNA" pitchFamily="2" charset="0"/>
              </a:rPr>
              <a:t>&gt;#in&amp; </a:t>
            </a:r>
            <a:r>
              <a:rPr lang="en-US" sz="3200" dirty="0" err="1" smtClean="0">
                <a:latin typeface="HARIKRISHNA" pitchFamily="2" charset="0"/>
              </a:rPr>
              <a:t>kiy</a:t>
            </a:r>
            <a:r>
              <a:rPr lang="en-US" sz="3200" dirty="0" smtClean="0">
                <a:latin typeface="HARIKRISHNA" pitchFamily="2" charset="0"/>
              </a:rPr>
              <a:t>&lt; </a:t>
            </a:r>
            <a:r>
              <a:rPr lang="en-US" sz="3200" dirty="0" err="1" smtClean="0">
                <a:latin typeface="HARIKRISHNA" pitchFamily="2" charset="0"/>
              </a:rPr>
              <a:t>ji</a:t>
            </a:r>
            <a:r>
              <a:rPr lang="en-US" sz="3200" dirty="0" smtClean="0">
                <a:latin typeface="HARIKRISHNA" pitchFamily="2" charset="0"/>
              </a:rPr>
              <a:t>[ea[</a:t>
            </a:r>
          </a:p>
          <a:p>
            <a:pPr>
              <a:buNone/>
            </a:pPr>
            <a:r>
              <a:rPr lang="en-US" sz="3200" dirty="0" smtClean="0">
                <a:latin typeface="HARIKRISHNA" pitchFamily="2" charset="0"/>
              </a:rPr>
              <a:t>{1} </a:t>
            </a:r>
            <a:r>
              <a:rPr lang="en-US" sz="3200" dirty="0" err="1" smtClean="0">
                <a:latin typeface="HARIKRISHNA" pitchFamily="2" charset="0"/>
              </a:rPr>
              <a:t>Sr</a:t>
            </a:r>
            <a:r>
              <a:rPr lang="en-US" sz="3200" dirty="0" smtClean="0">
                <a:latin typeface="HARIKRISHNA" pitchFamily="2" charset="0"/>
              </a:rPr>
              <a:t>)</a:t>
            </a:r>
            <a:r>
              <a:rPr lang="en-US" sz="3200" dirty="0" err="1" smtClean="0">
                <a:latin typeface="HARIKRISHNA" pitchFamily="2" charset="0"/>
              </a:rPr>
              <a:t>rni</a:t>
            </a:r>
            <a:r>
              <a:rPr lang="en-US" sz="3200" dirty="0" smtClean="0">
                <a:latin typeface="HARIKRISHNA" pitchFamily="2" charset="0"/>
              </a:rPr>
              <a:t> (v(</a:t>
            </a:r>
            <a:r>
              <a:rPr lang="en-US" sz="3200" dirty="0" err="1" smtClean="0">
                <a:latin typeface="HARIKRISHNA" pitchFamily="2" charset="0"/>
              </a:rPr>
              <a:t>vF</a:t>
            </a:r>
            <a:r>
              <a:rPr lang="en-US" sz="3200" dirty="0" smtClean="0">
                <a:latin typeface="HARIKRISHNA" pitchFamily="2" charset="0"/>
              </a:rPr>
              <a:t> </a:t>
            </a:r>
            <a:r>
              <a:rPr lang="en-US" sz="3200" dirty="0" err="1" smtClean="0">
                <a:latin typeface="HARIKRISHNA" pitchFamily="2" charset="0"/>
              </a:rPr>
              <a:t>Bigi</a:t>
            </a:r>
            <a:r>
              <a:rPr lang="en-US" sz="3200" dirty="0" smtClean="0">
                <a:latin typeface="HARIKRISHNA" pitchFamily="2" charset="0"/>
              </a:rPr>
              <a:t>[mi&gt;Y) </a:t>
            </a:r>
            <a:r>
              <a:rPr lang="en-US" sz="3200" dirty="0" err="1" smtClean="0">
                <a:latin typeface="HARIKRISHNA" pitchFamily="2" charset="0"/>
              </a:rPr>
              <a:t>kib</a:t>
            </a:r>
            <a:r>
              <a:rPr lang="en-US" sz="3200" dirty="0" smtClean="0">
                <a:latin typeface="HARIKRISHNA" pitchFamily="2" charset="0"/>
              </a:rPr>
              <a:t>&lt;</a:t>
            </a:r>
            <a:r>
              <a:rPr lang="en-US" sz="3200" dirty="0" err="1" smtClean="0">
                <a:latin typeface="HARIKRISHNA" pitchFamily="2" charset="0"/>
              </a:rPr>
              <a:t>nDiyi</a:t>
            </a:r>
            <a:r>
              <a:rPr lang="en-US" sz="3200" dirty="0" smtClean="0">
                <a:latin typeface="HARIKRISHNA" pitchFamily="2" charset="0"/>
              </a:rPr>
              <a:t>[</a:t>
            </a:r>
            <a:r>
              <a:rPr lang="en-US" sz="3200" dirty="0" err="1" smtClean="0">
                <a:latin typeface="HARIKRISHNA" pitchFamily="2" charset="0"/>
              </a:rPr>
              <a:t>ksieD</a:t>
            </a:r>
            <a:r>
              <a:rPr lang="en-US" sz="3200" dirty="0" smtClean="0">
                <a:latin typeface="HARIKRISHNA" pitchFamily="2" charset="0"/>
              </a:rPr>
              <a:t> </a:t>
            </a:r>
            <a:r>
              <a:rPr lang="en-US" sz="3200" dirty="0" err="1" smtClean="0">
                <a:latin typeface="HARIKRISHNA" pitchFamily="2" charset="0"/>
              </a:rPr>
              <a:t>viL</a:t>
            </a:r>
            <a:r>
              <a:rPr lang="en-US" sz="3200" dirty="0" smtClean="0">
                <a:latin typeface="HARIKRISHNA" pitchFamily="2" charset="0"/>
              </a:rPr>
              <a:t>&amp; $(Fr </a:t>
            </a:r>
            <a:r>
              <a:rPr lang="en-US" sz="3200" dirty="0" err="1" smtClean="0">
                <a:latin typeface="HARIKRISHNA"/>
              </a:rPr>
              <a:t>ãdyni</a:t>
            </a:r>
            <a:r>
              <a:rPr lang="en-US" sz="3200" dirty="0" smtClean="0">
                <a:latin typeface="HARIKRISHNA"/>
              </a:rPr>
              <a:t> </a:t>
            </a:r>
            <a:r>
              <a:rPr lang="en-US" sz="3200" dirty="0" err="1" smtClean="0">
                <a:latin typeface="HARIKRISHNA"/>
              </a:rPr>
              <a:t>jmNi</a:t>
            </a:r>
            <a:r>
              <a:rPr lang="en-US" sz="3200" dirty="0" smtClean="0">
                <a:latin typeface="HARIKRISHNA"/>
              </a:rPr>
              <a:t> </a:t>
            </a:r>
            <a:r>
              <a:rPr lang="en-US" sz="3200" dirty="0" err="1" smtClean="0">
                <a:latin typeface="HARIKRISHNA"/>
              </a:rPr>
              <a:t>kN</a:t>
            </a:r>
            <a:r>
              <a:rPr lang="en-US" sz="3200" dirty="0" smtClean="0">
                <a:latin typeface="HARIKRISHNA"/>
              </a:rPr>
              <a:t>&lt;</a:t>
            </a:r>
            <a:r>
              <a:rPr lang="en-US" sz="3200" dirty="0" err="1" smtClean="0">
                <a:latin typeface="HARIKRISHNA"/>
              </a:rPr>
              <a:t>kmi</a:t>
            </a:r>
            <a:r>
              <a:rPr lang="en-US" sz="3200" dirty="0" smtClean="0">
                <a:latin typeface="HARIKRISHNA"/>
              </a:rPr>
              <a:t>&gt; </a:t>
            </a:r>
            <a:r>
              <a:rPr lang="en-US" sz="3200" dirty="0" err="1" smtClean="0">
                <a:latin typeface="HARIKRISHNA"/>
              </a:rPr>
              <a:t>aiv</a:t>
            </a:r>
            <a:r>
              <a:rPr lang="en-US" sz="3200" dirty="0" smtClean="0">
                <a:latin typeface="HARIKRISHNA"/>
              </a:rPr>
              <a:t>[ C[.</a:t>
            </a:r>
          </a:p>
          <a:p>
            <a:pPr>
              <a:buNone/>
            </a:pPr>
            <a:r>
              <a:rPr lang="en-US" sz="3200" dirty="0" smtClean="0">
                <a:latin typeface="HARIKRISHNA"/>
              </a:rPr>
              <a:t>{2} </a:t>
            </a:r>
            <a:r>
              <a:rPr lang="en-US" sz="3200" dirty="0" err="1" smtClean="0">
                <a:latin typeface="HARIKRISHNA"/>
              </a:rPr>
              <a:t>bribr</a:t>
            </a:r>
            <a:r>
              <a:rPr lang="en-US" sz="3200" dirty="0" smtClean="0">
                <a:latin typeface="HARIKRISHNA"/>
              </a:rPr>
              <a:t> a[j </a:t>
            </a:r>
            <a:r>
              <a:rPr lang="en-US" sz="3200" dirty="0" err="1" smtClean="0">
                <a:latin typeface="HARIKRISHNA"/>
              </a:rPr>
              <a:t>smy</a:t>
            </a:r>
            <a:r>
              <a:rPr lang="en-US" sz="3200" dirty="0" smtClean="0">
                <a:latin typeface="HARIKRISHNA"/>
              </a:rPr>
              <a:t>[ f[</a:t>
            </a:r>
            <a:r>
              <a:rPr lang="en-US" sz="3200" dirty="0" err="1" smtClean="0">
                <a:latin typeface="HARIKRISHNA"/>
              </a:rPr>
              <a:t>fsimi</a:t>
            </a:r>
            <a:r>
              <a:rPr lang="en-US" sz="3200" dirty="0" smtClean="0">
                <a:latin typeface="HARIKRISHNA"/>
              </a:rPr>
              <a:t>&gt;Y) </a:t>
            </a:r>
            <a:r>
              <a:rPr lang="en-US" sz="3200" dirty="0" err="1" smtClean="0">
                <a:latin typeface="HARIKRISHNA"/>
              </a:rPr>
              <a:t>ai</a:t>
            </a:r>
            <a:r>
              <a:rPr lang="en-US" sz="3200" dirty="0" smtClean="0">
                <a:latin typeface="HARIKRISHNA"/>
              </a:rPr>
              <a:t>[(</a:t>
            </a:r>
            <a:r>
              <a:rPr lang="en-US" sz="3200" dirty="0" err="1" smtClean="0">
                <a:latin typeface="HARIKRISHNA"/>
              </a:rPr>
              <a:t>ksjny&amp;kt</a:t>
            </a:r>
            <a:r>
              <a:rPr lang="en-US" sz="3200" dirty="0" smtClean="0">
                <a:latin typeface="HARIKRISHNA"/>
              </a:rPr>
              <a:t> $(Fr </a:t>
            </a:r>
            <a:r>
              <a:rPr lang="en-US" sz="3200" dirty="0" err="1" smtClean="0">
                <a:latin typeface="HARIKRISHNA"/>
              </a:rPr>
              <a:t>ãdyni</a:t>
            </a:r>
            <a:r>
              <a:rPr lang="en-US" sz="3200" dirty="0" smtClean="0">
                <a:latin typeface="HARIKRISHNA"/>
              </a:rPr>
              <a:t> </a:t>
            </a:r>
            <a:r>
              <a:rPr lang="en-US" sz="3200" dirty="0" err="1" smtClean="0">
                <a:latin typeface="HARIKRISHNA"/>
              </a:rPr>
              <a:t>dibikN</a:t>
            </a:r>
            <a:r>
              <a:rPr lang="en-US" sz="3200" dirty="0" smtClean="0">
                <a:latin typeface="HARIKRISHNA"/>
              </a:rPr>
              <a:t>&lt;</a:t>
            </a:r>
            <a:r>
              <a:rPr lang="en-US" sz="3200" dirty="0" err="1" smtClean="0">
                <a:latin typeface="HARIKRISHNA"/>
              </a:rPr>
              <a:t>kmi</a:t>
            </a:r>
            <a:r>
              <a:rPr lang="en-US" sz="3200" dirty="0" smtClean="0">
                <a:latin typeface="HARIKRISHNA"/>
              </a:rPr>
              <a:t>&gt; </a:t>
            </a:r>
            <a:r>
              <a:rPr lang="en-US" sz="3200" dirty="0" err="1" smtClean="0">
                <a:latin typeface="HARIKRISHNA"/>
              </a:rPr>
              <a:t>aiv</a:t>
            </a:r>
            <a:r>
              <a:rPr lang="en-US" sz="3200" dirty="0" smtClean="0">
                <a:latin typeface="HARIKRISHNA"/>
              </a:rPr>
              <a:t>[ C[.</a:t>
            </a:r>
          </a:p>
          <a:p>
            <a:pPr>
              <a:buNone/>
            </a:pPr>
            <a:r>
              <a:rPr lang="en-US" sz="3200" dirty="0" smtClean="0">
                <a:latin typeface="HARIKRISHNA"/>
              </a:rPr>
              <a:t>{3} </a:t>
            </a:r>
            <a:r>
              <a:rPr lang="en-US" sz="3200" dirty="0" err="1" smtClean="0">
                <a:latin typeface="HARIKRISHNA"/>
              </a:rPr>
              <a:t>jmNi</a:t>
            </a:r>
            <a:r>
              <a:rPr lang="en-US" sz="3200" dirty="0" smtClean="0">
                <a:latin typeface="HARIKRISHNA"/>
              </a:rPr>
              <a:t> </a:t>
            </a:r>
            <a:r>
              <a:rPr lang="en-US" sz="3200" dirty="0" err="1" smtClean="0">
                <a:latin typeface="HARIKRISHNA"/>
              </a:rPr>
              <a:t>kN</a:t>
            </a:r>
            <a:r>
              <a:rPr lang="en-US" sz="3200" dirty="0" smtClean="0">
                <a:latin typeface="HARIKRISHNA"/>
              </a:rPr>
              <a:t>&lt;</a:t>
            </a:r>
            <a:r>
              <a:rPr lang="en-US" sz="3200" dirty="0" err="1" smtClean="0">
                <a:latin typeface="HARIKRISHNA"/>
              </a:rPr>
              <a:t>kn</a:t>
            </a:r>
            <a:r>
              <a:rPr lang="en-US" sz="3200" dirty="0" smtClean="0">
                <a:latin typeface="HARIKRISHNA"/>
              </a:rPr>
              <a:t>&amp; s&gt;</a:t>
            </a:r>
            <a:r>
              <a:rPr lang="en-US" sz="3200" dirty="0" err="1" smtClean="0">
                <a:latin typeface="HARIKRISHNA"/>
              </a:rPr>
              <a:t>ki</a:t>
            </a:r>
            <a:r>
              <a:rPr lang="en-US" sz="3200" dirty="0" smtClean="0">
                <a:latin typeface="HARIKRISHNA"/>
              </a:rPr>
              <a:t>[</a:t>
            </a:r>
            <a:r>
              <a:rPr lang="en-US" sz="3200" dirty="0" err="1" smtClean="0">
                <a:latin typeface="HARIKRISHNA"/>
              </a:rPr>
              <a:t>cn</a:t>
            </a:r>
            <a:r>
              <a:rPr lang="en-US" sz="3200" dirty="0" smtClean="0">
                <a:latin typeface="HARIKRISHNA"/>
              </a:rPr>
              <a:t> </a:t>
            </a:r>
            <a:r>
              <a:rPr lang="en-US" sz="3200" dirty="0" err="1" smtClean="0">
                <a:latin typeface="HARIKRISHNA"/>
              </a:rPr>
              <a:t>Yti</a:t>
            </a:r>
            <a:r>
              <a:rPr lang="en-US" sz="3200" dirty="0" smtClean="0">
                <a:latin typeface="HARIKRISHNA"/>
              </a:rPr>
              <a:t> (#</a:t>
            </a:r>
            <a:r>
              <a:rPr lang="en-US" sz="3200" dirty="0" err="1" smtClean="0">
                <a:latin typeface="HARIKRISHNA"/>
              </a:rPr>
              <a:t>idl</a:t>
            </a:r>
            <a:r>
              <a:rPr lang="en-US" sz="3200" dirty="0" smtClean="0">
                <a:latin typeface="HARIKRISHNA"/>
              </a:rPr>
              <a:t> </a:t>
            </a:r>
            <a:r>
              <a:rPr lang="en-US" sz="3200" dirty="0" err="1" smtClean="0">
                <a:latin typeface="HARIKRISHNA"/>
              </a:rPr>
              <a:t>viÃv</a:t>
            </a:r>
            <a:r>
              <a:rPr lang="en-US" sz="3200" dirty="0" smtClean="0">
                <a:latin typeface="HARIKRISHNA"/>
              </a:rPr>
              <a:t> </a:t>
            </a:r>
            <a:r>
              <a:rPr lang="en-US" sz="3200" dirty="0" err="1" smtClean="0">
                <a:latin typeface="HARIKRISHNA"/>
              </a:rPr>
              <a:t>K&amp;l</a:t>
            </a:r>
            <a:r>
              <a:rPr lang="en-US" sz="3200" dirty="0" smtClean="0">
                <a:latin typeface="HARIKRISHNA"/>
              </a:rPr>
              <a:t>[ C[ an[ $(Fr </a:t>
            </a:r>
            <a:r>
              <a:rPr lang="en-US" sz="3200" dirty="0" err="1" smtClean="0">
                <a:latin typeface="HARIKRISHNA"/>
              </a:rPr>
              <a:t>jmNi</a:t>
            </a:r>
            <a:r>
              <a:rPr lang="en-US" sz="3200" dirty="0" smtClean="0">
                <a:latin typeface="HARIKRISHNA"/>
              </a:rPr>
              <a:t> x[</a:t>
            </a:r>
            <a:r>
              <a:rPr lang="en-US" sz="3200" dirty="0" err="1" smtClean="0">
                <a:latin typeface="HARIKRISHNA"/>
              </a:rPr>
              <a:t>pkmi</a:t>
            </a:r>
            <a:r>
              <a:rPr lang="en-US" sz="3200" dirty="0" smtClean="0">
                <a:latin typeface="HARIKRISHNA"/>
              </a:rPr>
              <a:t>&gt; </a:t>
            </a:r>
            <a:r>
              <a:rPr lang="en-US" sz="3200" dirty="0" err="1" smtClean="0">
                <a:latin typeface="HARIKRISHNA"/>
              </a:rPr>
              <a:t>aiv</a:t>
            </a:r>
            <a:r>
              <a:rPr lang="en-US" sz="3200" dirty="0" smtClean="0">
                <a:latin typeface="HARIKRISHNA"/>
              </a:rPr>
              <a:t>[ C[.</a:t>
            </a:r>
          </a:p>
          <a:p>
            <a:pPr>
              <a:buNone/>
            </a:pPr>
            <a:r>
              <a:rPr lang="en-US" sz="3200" dirty="0" smtClean="0">
                <a:latin typeface="HARIKRISHNA"/>
              </a:rPr>
              <a:t>{4} </a:t>
            </a:r>
            <a:r>
              <a:rPr lang="en-US" sz="3200" dirty="0" err="1" smtClean="0">
                <a:latin typeface="HARIKRISHNA"/>
              </a:rPr>
              <a:t>aij</a:t>
            </a:r>
            <a:r>
              <a:rPr lang="en-US" sz="3200" dirty="0" smtClean="0">
                <a:latin typeface="HARIKRISHNA"/>
              </a:rPr>
              <a:t> </a:t>
            </a:r>
            <a:r>
              <a:rPr lang="en-US" sz="3200" dirty="0" err="1" smtClean="0">
                <a:latin typeface="HARIKRISHNA"/>
              </a:rPr>
              <a:t>smy</a:t>
            </a:r>
            <a:r>
              <a:rPr lang="en-US" sz="3200" dirty="0" smtClean="0">
                <a:latin typeface="HARIKRISHNA"/>
              </a:rPr>
              <a:t>[ </a:t>
            </a:r>
            <a:r>
              <a:rPr lang="en-US" sz="3200" dirty="0" err="1" smtClean="0">
                <a:latin typeface="HARIKRISHNA"/>
              </a:rPr>
              <a:t>Dibi</a:t>
            </a:r>
            <a:r>
              <a:rPr lang="en-US" sz="3200" dirty="0" smtClean="0">
                <a:latin typeface="HARIKRISHNA"/>
              </a:rPr>
              <a:t> </a:t>
            </a:r>
            <a:r>
              <a:rPr lang="en-US" sz="3200" dirty="0" err="1" smtClean="0">
                <a:latin typeface="HARIKRISHNA"/>
              </a:rPr>
              <a:t>kN</a:t>
            </a:r>
            <a:r>
              <a:rPr lang="en-US" sz="3200" dirty="0" smtClean="0">
                <a:latin typeface="HARIKRISHNA"/>
              </a:rPr>
              <a:t>&lt;</a:t>
            </a:r>
            <a:r>
              <a:rPr lang="en-US" sz="3200" dirty="0" err="1" smtClean="0">
                <a:latin typeface="HARIKRISHNA"/>
              </a:rPr>
              <a:t>kn</a:t>
            </a:r>
            <a:r>
              <a:rPr lang="en-US" sz="3200" dirty="0" smtClean="0">
                <a:latin typeface="HARIKRISHNA"/>
              </a:rPr>
              <a:t>&amp;&gt; s&gt;</a:t>
            </a:r>
            <a:r>
              <a:rPr lang="en-US" sz="3200" dirty="0" err="1" smtClean="0">
                <a:latin typeface="HARIKRISHNA"/>
              </a:rPr>
              <a:t>ki</a:t>
            </a:r>
            <a:r>
              <a:rPr lang="en-US" sz="3200" dirty="0" smtClean="0">
                <a:latin typeface="HARIKRISHNA"/>
              </a:rPr>
              <a:t>[</a:t>
            </a:r>
            <a:r>
              <a:rPr lang="en-US" sz="3200" dirty="0" err="1" smtClean="0">
                <a:latin typeface="HARIKRISHNA"/>
              </a:rPr>
              <a:t>cn</a:t>
            </a:r>
            <a:r>
              <a:rPr lang="en-US" sz="3200" dirty="0" smtClean="0">
                <a:latin typeface="HARIKRISHNA"/>
              </a:rPr>
              <a:t> </a:t>
            </a:r>
            <a:r>
              <a:rPr lang="en-US" sz="3200" dirty="0" err="1" smtClean="0">
                <a:latin typeface="HARIKRISHNA"/>
              </a:rPr>
              <a:t>Yti</a:t>
            </a:r>
            <a:r>
              <a:rPr lang="en-US" sz="3200" dirty="0" smtClean="0">
                <a:latin typeface="HARIKRISHNA"/>
              </a:rPr>
              <a:t> (</a:t>
            </a:r>
            <a:r>
              <a:rPr lang="en-US" sz="3200" dirty="0" err="1" smtClean="0">
                <a:latin typeface="HARIKRISHNA"/>
              </a:rPr>
              <a:t>odl</a:t>
            </a:r>
            <a:r>
              <a:rPr lang="en-US" sz="3200" dirty="0" smtClean="0">
                <a:latin typeface="HARIKRISHNA"/>
              </a:rPr>
              <a:t> </a:t>
            </a:r>
            <a:r>
              <a:rPr lang="en-US" sz="3200" dirty="0" err="1" smtClean="0">
                <a:latin typeface="HARIKRISHNA"/>
              </a:rPr>
              <a:t>viÃv</a:t>
            </a:r>
            <a:r>
              <a:rPr lang="en-US" sz="3200" dirty="0" smtClean="0">
                <a:latin typeface="HARIKRISHNA"/>
              </a:rPr>
              <a:t> K*l[ C[ an[ t[ $(Fr </a:t>
            </a:r>
            <a:r>
              <a:rPr lang="en-US" sz="3200" dirty="0" err="1" smtClean="0">
                <a:latin typeface="HARIKRISHNA"/>
              </a:rPr>
              <a:t>dibi</a:t>
            </a:r>
            <a:r>
              <a:rPr lang="en-US" sz="3200" dirty="0" smtClean="0">
                <a:latin typeface="HARIKRISHNA"/>
              </a:rPr>
              <a:t> x[</a:t>
            </a:r>
            <a:r>
              <a:rPr lang="en-US" sz="3200" dirty="0" err="1" smtClean="0">
                <a:latin typeface="HARIKRISHNA"/>
              </a:rPr>
              <a:t>pkmi</a:t>
            </a:r>
            <a:r>
              <a:rPr lang="en-US" sz="3200" dirty="0" smtClean="0">
                <a:latin typeface="HARIKRISHNA"/>
              </a:rPr>
              <a:t>&gt; </a:t>
            </a:r>
            <a:r>
              <a:rPr lang="en-US" sz="3200" dirty="0" err="1" smtClean="0">
                <a:latin typeface="HARIKRISHNA"/>
              </a:rPr>
              <a:t>aiv</a:t>
            </a:r>
            <a:r>
              <a:rPr lang="en-US" sz="3200" dirty="0" smtClean="0">
                <a:latin typeface="HARIKRISHNA"/>
              </a:rPr>
              <a:t>[ C[.</a:t>
            </a:r>
          </a:p>
          <a:p>
            <a:pPr>
              <a:buNone/>
            </a:pPr>
            <a:r>
              <a:rPr lang="en-US" sz="3200" dirty="0" smtClean="0">
                <a:latin typeface="HARIKRISHNA"/>
              </a:rPr>
              <a:t>{5} </a:t>
            </a:r>
            <a:r>
              <a:rPr lang="en-US" sz="3200" dirty="0" err="1" smtClean="0">
                <a:latin typeface="HARIKRISHNA"/>
              </a:rPr>
              <a:t>jmNi</a:t>
            </a:r>
            <a:r>
              <a:rPr lang="en-US" sz="3200" dirty="0" smtClean="0">
                <a:latin typeface="HARIKRISHNA"/>
              </a:rPr>
              <a:t> x[</a:t>
            </a:r>
            <a:r>
              <a:rPr lang="en-US" sz="3200" dirty="0" err="1" smtClean="0">
                <a:latin typeface="HARIKRISHNA"/>
              </a:rPr>
              <a:t>pkn</a:t>
            </a:r>
            <a:r>
              <a:rPr lang="en-US" sz="3200" dirty="0" smtClean="0">
                <a:latin typeface="HARIKRISHNA"/>
              </a:rPr>
              <a:t>&amp; s&gt;</a:t>
            </a:r>
            <a:r>
              <a:rPr lang="en-US" sz="3200" dirty="0" err="1" smtClean="0">
                <a:latin typeface="HARIKRISHNA"/>
              </a:rPr>
              <a:t>ki</a:t>
            </a:r>
            <a:r>
              <a:rPr lang="en-US" sz="3200" dirty="0" smtClean="0">
                <a:latin typeface="HARIKRISHNA"/>
              </a:rPr>
              <a:t>[</a:t>
            </a:r>
            <a:r>
              <a:rPr lang="en-US" sz="3200" dirty="0" err="1" smtClean="0">
                <a:latin typeface="HARIKRISHNA"/>
              </a:rPr>
              <a:t>cn</a:t>
            </a:r>
            <a:r>
              <a:rPr lang="en-US" sz="3200" dirty="0" smtClean="0">
                <a:latin typeface="HARIKRISHNA"/>
              </a:rPr>
              <a:t> </a:t>
            </a:r>
            <a:r>
              <a:rPr lang="en-US" sz="3200" dirty="0" err="1" smtClean="0">
                <a:latin typeface="HARIKRISHNA"/>
              </a:rPr>
              <a:t>Yti</a:t>
            </a:r>
            <a:r>
              <a:rPr lang="en-US" sz="3200" dirty="0" smtClean="0">
                <a:latin typeface="HARIKRISHNA"/>
              </a:rPr>
              <a:t> $(Fr f[</a:t>
            </a:r>
            <a:r>
              <a:rPr lang="en-US" sz="3200" dirty="0" err="1" smtClean="0">
                <a:latin typeface="HARIKRISHNA"/>
              </a:rPr>
              <a:t>fsimi</a:t>
            </a:r>
            <a:r>
              <a:rPr lang="en-US" sz="3200" dirty="0" smtClean="0">
                <a:latin typeface="HARIKRISHNA"/>
              </a:rPr>
              <a:t>&gt; </a:t>
            </a:r>
            <a:r>
              <a:rPr lang="en-US" sz="3200" dirty="0" err="1" smtClean="0">
                <a:latin typeface="HARIKRISHNA"/>
              </a:rPr>
              <a:t>jiy</a:t>
            </a:r>
            <a:r>
              <a:rPr lang="en-US" sz="3200" dirty="0" smtClean="0">
                <a:latin typeface="HARIKRISHNA"/>
              </a:rPr>
              <a:t> C[ </a:t>
            </a:r>
          </a:p>
          <a:p>
            <a:pPr>
              <a:buNone/>
            </a:pPr>
            <a:r>
              <a:rPr lang="en-US" sz="3200" dirty="0" smtClean="0">
                <a:latin typeface="HARIKRISHNA"/>
              </a:rPr>
              <a:t>{6} </a:t>
            </a:r>
            <a:r>
              <a:rPr lang="en-US" sz="3200" dirty="0" err="1" smtClean="0">
                <a:latin typeface="HARIKRISHNA"/>
              </a:rPr>
              <a:t>Dibi</a:t>
            </a:r>
            <a:r>
              <a:rPr lang="en-US" sz="3200" dirty="0" smtClean="0">
                <a:latin typeface="HARIKRISHNA"/>
              </a:rPr>
              <a:t> x[</a:t>
            </a:r>
            <a:r>
              <a:rPr lang="en-US" sz="3200" dirty="0" err="1" smtClean="0">
                <a:latin typeface="HARIKRISHNA"/>
              </a:rPr>
              <a:t>pkn</a:t>
            </a:r>
            <a:r>
              <a:rPr lang="en-US" sz="3200" dirty="0" smtClean="0">
                <a:latin typeface="HARIKRISHNA"/>
              </a:rPr>
              <a:t>&amp; s&gt;</a:t>
            </a:r>
            <a:r>
              <a:rPr lang="en-US" sz="3200" dirty="0" err="1" smtClean="0">
                <a:latin typeface="HARIKRISHNA"/>
              </a:rPr>
              <a:t>ki</a:t>
            </a:r>
            <a:r>
              <a:rPr lang="en-US" sz="3200" dirty="0" smtClean="0">
                <a:latin typeface="HARIKRISHNA"/>
              </a:rPr>
              <a:t>[</a:t>
            </a:r>
            <a:r>
              <a:rPr lang="en-US" sz="3200" dirty="0" err="1" smtClean="0">
                <a:latin typeface="HARIKRISHNA"/>
              </a:rPr>
              <a:t>cn</a:t>
            </a:r>
            <a:r>
              <a:rPr lang="en-US" sz="3200" dirty="0" smtClean="0">
                <a:latin typeface="HARIKRISHNA"/>
              </a:rPr>
              <a:t> </a:t>
            </a:r>
            <a:r>
              <a:rPr lang="en-US" sz="3200" dirty="0" err="1" smtClean="0">
                <a:latin typeface="HARIKRISHNA"/>
              </a:rPr>
              <a:t>Yti</a:t>
            </a:r>
            <a:r>
              <a:rPr lang="en-US" sz="3200" dirty="0" smtClean="0">
                <a:latin typeface="HARIKRISHNA"/>
              </a:rPr>
              <a:t> t[min&amp; $(Fr </a:t>
            </a:r>
            <a:r>
              <a:rPr lang="en-US" sz="3200" dirty="0" err="1" smtClean="0">
                <a:latin typeface="HARIKRISHNA"/>
              </a:rPr>
              <a:t>Sr</a:t>
            </a:r>
            <a:r>
              <a:rPr lang="en-US" sz="3200" dirty="0" smtClean="0">
                <a:latin typeface="HARIKRISHNA"/>
              </a:rPr>
              <a:t>)</a:t>
            </a:r>
            <a:r>
              <a:rPr lang="en-US" sz="3200" dirty="0" err="1" smtClean="0">
                <a:latin typeface="HARIKRISHNA"/>
              </a:rPr>
              <a:t>rni</a:t>
            </a:r>
            <a:r>
              <a:rPr lang="en-US" sz="3200" dirty="0" smtClean="0">
                <a:latin typeface="HARIKRISHNA"/>
              </a:rPr>
              <a:t> (v(</a:t>
            </a:r>
            <a:r>
              <a:rPr lang="en-US" sz="3200" dirty="0" err="1" smtClean="0">
                <a:latin typeface="HARIKRISHNA"/>
              </a:rPr>
              <a:t>vF</a:t>
            </a:r>
            <a:r>
              <a:rPr lang="en-US" sz="3200" dirty="0" smtClean="0">
                <a:latin typeface="HARIKRISHNA"/>
              </a:rPr>
              <a:t> </a:t>
            </a:r>
            <a:r>
              <a:rPr lang="en-US" sz="3200" dirty="0" err="1" smtClean="0">
                <a:latin typeface="HARIKRISHNA"/>
              </a:rPr>
              <a:t>Bigi</a:t>
            </a:r>
            <a:r>
              <a:rPr lang="en-US" sz="3200" dirty="0" smtClean="0">
                <a:latin typeface="HARIKRISHNA"/>
              </a:rPr>
              <a:t>[mi&gt; </a:t>
            </a:r>
            <a:r>
              <a:rPr lang="en-US" sz="3200" dirty="0" err="1" smtClean="0">
                <a:latin typeface="HARIKRISHNA"/>
              </a:rPr>
              <a:t>jiy</a:t>
            </a:r>
            <a:r>
              <a:rPr lang="en-US" sz="3200" dirty="0" smtClean="0">
                <a:latin typeface="HARIKRISHNA"/>
              </a:rPr>
              <a:t> C[.</a:t>
            </a:r>
            <a:r>
              <a:rPr lang="en-US" sz="3200" dirty="0" smtClean="0">
                <a:latin typeface="HARIKRISHNA" pitchFamily="2" charset="0"/>
              </a:rPr>
              <a:t> </a:t>
            </a:r>
            <a:endParaRPr lang="en-IN" sz="3200" dirty="0">
              <a:latin typeface="HARIKRISHNA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ontrols>
      <p:control spid="40962" name="ShockwaveFlash1" r:id="rId2" imgW="8785601" imgH="5760381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ontrols>
      <p:control spid="39939" name="ShockwaveFlash1" r:id="rId2" imgW="8642668" imgH="5831657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ontrols>
      <p:control spid="33794" name="ShockwaveFlash1" r:id="rId2" imgW="8569162" imgH="5688724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8" y="357166"/>
            <a:ext cx="2428860" cy="642942"/>
          </a:xfrm>
        </p:spPr>
        <p:txBody>
          <a:bodyPr>
            <a:noAutofit/>
          </a:bodyPr>
          <a:lstStyle/>
          <a:p>
            <a:r>
              <a:rPr lang="en-US" sz="4800" b="1" dirty="0" err="1" smtClean="0">
                <a:latin typeface="HARIKRISHNA" pitchFamily="2" charset="0"/>
              </a:rPr>
              <a:t>picnt</a:t>
            </a:r>
            <a:r>
              <a:rPr lang="en-US" sz="4800" b="1" dirty="0" smtClean="0">
                <a:latin typeface="HARIKRISHNA" pitchFamily="2" charset="0"/>
              </a:rPr>
              <a:t>&gt;#</a:t>
            </a:r>
            <a:r>
              <a:rPr lang="en-US" sz="4800" b="1" dirty="0" err="1" smtClean="0">
                <a:latin typeface="HARIKRISHNA" pitchFamily="2" charset="0"/>
              </a:rPr>
              <a:t>i</a:t>
            </a:r>
            <a:endParaRPr lang="en-IN" sz="4800" b="1" dirty="0">
              <a:latin typeface="HARIKRISHNA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000108"/>
            <a:ext cx="8715436" cy="5574428"/>
          </a:xfrm>
        </p:spPr>
        <p:txBody>
          <a:bodyPr>
            <a:normAutofit/>
          </a:bodyPr>
          <a:lstStyle/>
          <a:p>
            <a:r>
              <a:rPr lang="en-US" sz="3200" dirty="0" err="1" smtClean="0">
                <a:latin typeface="HARIKRISHNA" pitchFamily="2" charset="0"/>
              </a:rPr>
              <a:t>hv</a:t>
            </a:r>
            <a:r>
              <a:rPr lang="en-US" sz="3200" dirty="0" smtClean="0">
                <a:latin typeface="HARIKRISHNA" pitchFamily="2" charset="0"/>
              </a:rPr>
              <a:t>[ </a:t>
            </a:r>
            <a:r>
              <a:rPr lang="en-US" sz="3200" dirty="0" err="1" smtClean="0">
                <a:latin typeface="HARIKRISHNA" pitchFamily="2" charset="0"/>
              </a:rPr>
              <a:t>aipN</a:t>
            </a:r>
            <a:r>
              <a:rPr lang="en-US" sz="3200" dirty="0" smtClean="0">
                <a:latin typeface="HARIKRISHNA" pitchFamily="2" charset="0"/>
              </a:rPr>
              <a:t>[ </a:t>
            </a:r>
            <a:r>
              <a:rPr lang="en-US" sz="3200" dirty="0" err="1" smtClean="0">
                <a:latin typeface="HARIKRISHNA" pitchFamily="2" charset="0"/>
              </a:rPr>
              <a:t>picnt</a:t>
            </a:r>
            <a:r>
              <a:rPr lang="en-US" sz="3200" dirty="0" smtClean="0">
                <a:latin typeface="HARIKRISHNA" pitchFamily="2" charset="0"/>
              </a:rPr>
              <a:t>&gt;#</a:t>
            </a:r>
            <a:r>
              <a:rPr lang="en-US" sz="3200" dirty="0" err="1" smtClean="0">
                <a:latin typeface="HARIKRISHNA" pitchFamily="2" charset="0"/>
              </a:rPr>
              <a:t>i</a:t>
            </a:r>
            <a:r>
              <a:rPr lang="en-US" sz="3200" dirty="0" smtClean="0">
                <a:latin typeface="HARIKRISHNA" pitchFamily="2" charset="0"/>
              </a:rPr>
              <a:t> k[v) r)t[ </a:t>
            </a:r>
            <a:r>
              <a:rPr lang="en-US" sz="3200" dirty="0" err="1" smtClean="0">
                <a:latin typeface="HARIKRISHNA" pitchFamily="2" charset="0"/>
              </a:rPr>
              <a:t>kiy</a:t>
            </a:r>
            <a:r>
              <a:rPr lang="en-US" sz="3200" dirty="0" smtClean="0">
                <a:latin typeface="HARIKRISHNA" pitchFamily="2" charset="0"/>
              </a:rPr>
              <a:t>&lt; </a:t>
            </a:r>
            <a:r>
              <a:rPr lang="en-US" sz="3200" dirty="0" err="1" smtClean="0">
                <a:latin typeface="HARIKRISHNA" pitchFamily="2" charset="0"/>
              </a:rPr>
              <a:t>kr</a:t>
            </a:r>
            <a:r>
              <a:rPr lang="en-US" sz="3200" dirty="0" smtClean="0">
                <a:latin typeface="HARIKRISHNA" pitchFamily="2" charset="0"/>
              </a:rPr>
              <a:t>[ C[ t[ </a:t>
            </a:r>
            <a:r>
              <a:rPr lang="en-US" sz="3200" dirty="0" err="1" smtClean="0">
                <a:latin typeface="HARIKRISHNA" pitchFamily="2" charset="0"/>
              </a:rPr>
              <a:t>ji</a:t>
            </a:r>
            <a:r>
              <a:rPr lang="en-US" sz="3200" dirty="0" smtClean="0">
                <a:latin typeface="HARIKRISHNA" pitchFamily="2" charset="0"/>
              </a:rPr>
              <a:t>[</a:t>
            </a:r>
            <a:r>
              <a:rPr lang="en-US" sz="3200" dirty="0" err="1" smtClean="0">
                <a:latin typeface="HARIKRISHNA" pitchFamily="2" charset="0"/>
              </a:rPr>
              <a:t>eS</a:t>
            </a:r>
            <a:r>
              <a:rPr lang="en-US" sz="3200" dirty="0" smtClean="0">
                <a:latin typeface="HARIKRISHNA" pitchFamily="2" charset="0"/>
              </a:rPr>
              <a:t>&amp;.</a:t>
            </a:r>
          </a:p>
          <a:p>
            <a:pPr>
              <a:buNone/>
            </a:pPr>
            <a:r>
              <a:rPr lang="en-US" sz="3200" dirty="0" smtClean="0">
                <a:latin typeface="HARIKRISHNA" pitchFamily="2" charset="0"/>
              </a:rPr>
              <a:t>{2} </a:t>
            </a:r>
            <a:r>
              <a:rPr lang="en-US" sz="3200" dirty="0" err="1" smtClean="0">
                <a:latin typeface="HARIKRISHNA" pitchFamily="2" charset="0"/>
              </a:rPr>
              <a:t>aºnnL</a:t>
            </a:r>
            <a:r>
              <a:rPr lang="en-US" sz="3200" dirty="0" smtClean="0">
                <a:latin typeface="HARIKRISHNA" pitchFamily="2" charset="0"/>
              </a:rPr>
              <a:t>)</a:t>
            </a:r>
          </a:p>
          <a:p>
            <a:pPr>
              <a:buNone/>
            </a:pPr>
            <a:r>
              <a:rPr lang="en-US" sz="3200" dirty="0" smtClean="0">
                <a:latin typeface="HARIKRISHNA" pitchFamily="2" charset="0"/>
              </a:rPr>
              <a:t>		mi[&gt;mi&gt;Y) </a:t>
            </a:r>
            <a:r>
              <a:rPr lang="en-US" sz="3200" dirty="0" err="1" smtClean="0">
                <a:latin typeface="HARIKRISHNA" pitchFamily="2" charset="0"/>
              </a:rPr>
              <a:t>Ki</a:t>
            </a:r>
            <a:r>
              <a:rPr lang="en-US" sz="3200" dirty="0" smtClean="0">
                <a:latin typeface="HARIKRISHNA" pitchFamily="2" charset="0"/>
              </a:rPr>
              <a:t>[</a:t>
            </a:r>
            <a:r>
              <a:rPr lang="en-US" sz="3200" dirty="0" err="1" smtClean="0">
                <a:latin typeface="HARIKRISHNA" pitchFamily="2" charset="0"/>
              </a:rPr>
              <a:t>rik</a:t>
            </a:r>
            <a:r>
              <a:rPr lang="en-US" sz="3200" dirty="0" smtClean="0">
                <a:latin typeface="HARIKRISHNA" pitchFamily="2" charset="0"/>
              </a:rPr>
              <a:t> </a:t>
            </a:r>
            <a:r>
              <a:rPr lang="en-US" sz="3200" dirty="0" err="1" smtClean="0">
                <a:latin typeface="HARIKRISHNA" pitchFamily="2" charset="0"/>
              </a:rPr>
              <a:t>hv</a:t>
            </a:r>
            <a:r>
              <a:rPr lang="en-US" sz="3200" dirty="0" smtClean="0">
                <a:latin typeface="HARIKRISHNA" pitchFamily="2" charset="0"/>
              </a:rPr>
              <a:t>[ </a:t>
            </a:r>
            <a:r>
              <a:rPr lang="en-US" sz="3200" dirty="0" err="1" smtClean="0">
                <a:latin typeface="HARIKRISHNA" pitchFamily="2" charset="0"/>
              </a:rPr>
              <a:t>aºnnL</a:t>
            </a:r>
            <a:r>
              <a:rPr lang="en-US" sz="3200" dirty="0" smtClean="0">
                <a:latin typeface="HARIKRISHNA" pitchFamily="2" charset="0"/>
              </a:rPr>
              <a:t>) </a:t>
            </a:r>
            <a:r>
              <a:rPr lang="en-US" sz="3200" dirty="0" err="1" smtClean="0">
                <a:latin typeface="HARIKRISHNA" pitchFamily="2" charset="0"/>
              </a:rPr>
              <a:t>mirft</a:t>
            </a:r>
            <a:r>
              <a:rPr lang="en-US" sz="3200" dirty="0" smtClean="0">
                <a:latin typeface="HARIKRISHNA" pitchFamily="2" charset="0"/>
              </a:rPr>
              <a:t>[ F)m[ F)m[ </a:t>
            </a:r>
            <a:r>
              <a:rPr lang="en-US" sz="3200" dirty="0" err="1" smtClean="0">
                <a:latin typeface="HARIKRISHNA" pitchFamily="2" charset="0"/>
              </a:rPr>
              <a:t>aigL</a:t>
            </a:r>
            <a:r>
              <a:rPr lang="en-US" sz="3200" dirty="0" smtClean="0">
                <a:latin typeface="HARIKRISHNA" pitchFamily="2" charset="0"/>
              </a:rPr>
              <a:t> </a:t>
            </a:r>
            <a:r>
              <a:rPr lang="en-US" sz="3200" dirty="0" err="1" smtClean="0">
                <a:latin typeface="HARIKRISHNA" pitchFamily="2" charset="0"/>
              </a:rPr>
              <a:t>vF</a:t>
            </a:r>
            <a:r>
              <a:rPr lang="en-US" sz="3200" dirty="0" smtClean="0">
                <a:latin typeface="HARIKRISHNA" pitchFamily="2" charset="0"/>
              </a:rPr>
              <a:t>) </a:t>
            </a:r>
            <a:r>
              <a:rPr lang="en-US" sz="3200" dirty="0" err="1" smtClean="0">
                <a:latin typeface="HARIKRISHNA" pitchFamily="2" charset="0"/>
              </a:rPr>
              <a:t>jqrmi</a:t>
            </a:r>
            <a:r>
              <a:rPr lang="en-US" sz="3200" dirty="0" smtClean="0">
                <a:latin typeface="HARIKRISHNA" pitchFamily="2" charset="0"/>
              </a:rPr>
              <a:t>&gt; phi[c[ C[.</a:t>
            </a:r>
            <a:endParaRPr lang="en-IN" sz="3200" dirty="0" smtClean="0">
              <a:latin typeface="HARIKRISHNA" pitchFamily="2" charset="0"/>
            </a:endParaRPr>
          </a:p>
          <a:p>
            <a:pPr>
              <a:buNone/>
            </a:pPr>
            <a:r>
              <a:rPr lang="en-US" sz="3200" dirty="0" smtClean="0">
                <a:latin typeface="HARIKRISHNA" pitchFamily="2" charset="0"/>
              </a:rPr>
              <a:t>{3} </a:t>
            </a:r>
            <a:r>
              <a:rPr lang="en-US" sz="3200" dirty="0" err="1" smtClean="0">
                <a:latin typeface="HARIKRISHNA" pitchFamily="2" charset="0"/>
              </a:rPr>
              <a:t>jqr</a:t>
            </a:r>
            <a:r>
              <a:rPr lang="en-US" sz="3200" dirty="0" smtClean="0">
                <a:latin typeface="HARIKRISHNA" pitchFamily="2" charset="0"/>
              </a:rPr>
              <a:t> </a:t>
            </a:r>
          </a:p>
          <a:p>
            <a:r>
              <a:rPr lang="en-US" sz="3200" dirty="0" err="1" smtClean="0">
                <a:latin typeface="HARIKRISHNA" pitchFamily="2" charset="0"/>
              </a:rPr>
              <a:t>jyir</a:t>
            </a:r>
            <a:r>
              <a:rPr lang="en-US" sz="3200" dirty="0" smtClean="0">
                <a:latin typeface="HARIKRISHNA" pitchFamily="2" charset="0"/>
              </a:rPr>
              <a:t>[ </a:t>
            </a:r>
            <a:r>
              <a:rPr lang="en-US" sz="3200" dirty="0" err="1" smtClean="0">
                <a:latin typeface="HARIKRISHNA" pitchFamily="2" charset="0"/>
              </a:rPr>
              <a:t>Ki</a:t>
            </a:r>
            <a:r>
              <a:rPr lang="en-US" sz="3200" dirty="0" smtClean="0">
                <a:latin typeface="HARIKRISHNA" pitchFamily="2" charset="0"/>
              </a:rPr>
              <a:t>[</a:t>
            </a:r>
            <a:r>
              <a:rPr lang="en-US" sz="3200" dirty="0" err="1" smtClean="0">
                <a:latin typeface="HARIKRISHNA" pitchFamily="2" charset="0"/>
              </a:rPr>
              <a:t>rik</a:t>
            </a:r>
            <a:r>
              <a:rPr lang="en-US" sz="3200" dirty="0" smtClean="0">
                <a:latin typeface="HARIKRISHNA" pitchFamily="2" charset="0"/>
              </a:rPr>
              <a:t> </a:t>
            </a:r>
            <a:r>
              <a:rPr lang="en-US" sz="3200" dirty="0" err="1" smtClean="0">
                <a:latin typeface="HARIKRISHNA" pitchFamily="2" charset="0"/>
              </a:rPr>
              <a:t>jqrmi</a:t>
            </a:r>
            <a:r>
              <a:rPr lang="en-US" sz="3200" dirty="0" smtClean="0">
                <a:latin typeface="HARIKRISHNA" pitchFamily="2" charset="0"/>
              </a:rPr>
              <a:t>&gt; phi[c[ </a:t>
            </a:r>
            <a:r>
              <a:rPr lang="en-US" sz="3200" dirty="0" err="1" smtClean="0">
                <a:latin typeface="HARIKRISHNA" pitchFamily="2" charset="0"/>
              </a:rPr>
              <a:t>Ryir</a:t>
            </a:r>
            <a:r>
              <a:rPr lang="en-US" sz="3200" dirty="0" smtClean="0">
                <a:latin typeface="HARIKRISHNA" pitchFamily="2" charset="0"/>
              </a:rPr>
              <a:t>[ </a:t>
            </a:r>
            <a:r>
              <a:rPr lang="en-US" sz="3200" dirty="0" err="1" smtClean="0">
                <a:latin typeface="HARIKRISHNA" pitchFamily="2" charset="0"/>
              </a:rPr>
              <a:t>jqrn</a:t>
            </a:r>
            <a:r>
              <a:rPr lang="en-US" sz="3200" dirty="0" smtClean="0">
                <a:latin typeface="HARIKRISHNA" pitchFamily="2" charset="0"/>
              </a:rPr>
              <a:t>) d)</a:t>
            </a:r>
            <a:r>
              <a:rPr lang="en-US" sz="3200" dirty="0" err="1" smtClean="0">
                <a:latin typeface="HARIKRISHNA" pitchFamily="2" charset="0"/>
              </a:rPr>
              <a:t>vilmiY</a:t>
            </a:r>
            <a:r>
              <a:rPr lang="en-US" sz="3200" dirty="0" smtClean="0">
                <a:latin typeface="HARIKRISHNA" pitchFamily="2" charset="0"/>
              </a:rPr>
              <a:t>) </a:t>
            </a:r>
            <a:r>
              <a:rPr lang="en-US" sz="3200" dirty="0" err="1" smtClean="0">
                <a:latin typeface="HARIKRISHNA" pitchFamily="2" charset="0"/>
              </a:rPr>
              <a:t>jqr</a:t>
            </a:r>
            <a:r>
              <a:rPr lang="en-US" sz="3200" dirty="0" smtClean="0">
                <a:latin typeface="HARIKRISHNA" pitchFamily="2" charset="0"/>
              </a:rPr>
              <a:t> </a:t>
            </a:r>
            <a:r>
              <a:rPr lang="en-US" sz="3200" dirty="0" err="1" smtClean="0">
                <a:latin typeface="HARIKRISHNA" pitchFamily="2" charset="0"/>
              </a:rPr>
              <a:t>rs</a:t>
            </a:r>
            <a:r>
              <a:rPr lang="en-US" sz="3200" dirty="0" smtClean="0">
                <a:latin typeface="HARIKRISHNA" pitchFamily="2" charset="0"/>
              </a:rPr>
              <a:t> </a:t>
            </a:r>
            <a:r>
              <a:rPr lang="en-US" sz="3200" dirty="0" err="1" smtClean="0">
                <a:latin typeface="HARIKRISHNA" pitchFamily="2" charset="0"/>
              </a:rPr>
              <a:t>Ki</a:t>
            </a:r>
            <a:r>
              <a:rPr lang="en-US" sz="3200" dirty="0" smtClean="0">
                <a:latin typeface="HARIKRISHNA" pitchFamily="2" charset="0"/>
              </a:rPr>
              <a:t>[</a:t>
            </a:r>
            <a:r>
              <a:rPr lang="en-US" sz="3200" dirty="0" err="1" smtClean="0">
                <a:latin typeface="HARIKRISHNA" pitchFamily="2" charset="0"/>
              </a:rPr>
              <a:t>rikmi</a:t>
            </a:r>
            <a:r>
              <a:rPr lang="en-US" sz="3200" dirty="0" smtClean="0">
                <a:latin typeface="HARIKRISHNA" pitchFamily="2" charset="0"/>
              </a:rPr>
              <a:t>&gt; BL[ C[.</a:t>
            </a:r>
            <a:r>
              <a:rPr lang="en-US" sz="3200" dirty="0" err="1" smtClean="0">
                <a:latin typeface="HARIKRISHNA" pitchFamily="2" charset="0"/>
              </a:rPr>
              <a:t>jqr</a:t>
            </a:r>
            <a:r>
              <a:rPr lang="en-US" sz="3200" dirty="0" smtClean="0">
                <a:latin typeface="HARIKRISHNA" pitchFamily="2" charset="0"/>
              </a:rPr>
              <a:t> </a:t>
            </a:r>
            <a:r>
              <a:rPr lang="en-US" sz="3200" dirty="0" err="1" smtClean="0">
                <a:latin typeface="HARIKRISHNA" pitchFamily="2" charset="0"/>
              </a:rPr>
              <a:t>rs</a:t>
            </a:r>
            <a:r>
              <a:rPr lang="en-US" sz="3200" dirty="0" smtClean="0">
                <a:latin typeface="HARIKRISHNA" pitchFamily="2" charset="0"/>
              </a:rPr>
              <a:t> </a:t>
            </a:r>
            <a:r>
              <a:rPr lang="en-US" sz="3200" dirty="0" err="1" smtClean="0">
                <a:latin typeface="HARIKRISHNA" pitchFamily="2" charset="0"/>
              </a:rPr>
              <a:t>Ki</a:t>
            </a:r>
            <a:r>
              <a:rPr lang="en-US" sz="3200" dirty="0" smtClean="0">
                <a:latin typeface="HARIKRISHNA" pitchFamily="2" charset="0"/>
              </a:rPr>
              <a:t>[</a:t>
            </a:r>
            <a:r>
              <a:rPr lang="en-US" sz="3200" dirty="0" err="1" smtClean="0">
                <a:latin typeface="HARIKRISHNA" pitchFamily="2" charset="0"/>
              </a:rPr>
              <a:t>rikmi</a:t>
            </a:r>
            <a:r>
              <a:rPr lang="en-US" sz="3200" dirty="0" smtClean="0">
                <a:latin typeface="HARIKRISHNA" pitchFamily="2" charset="0"/>
              </a:rPr>
              <a:t>&gt; </a:t>
            </a:r>
            <a:r>
              <a:rPr lang="en-US" sz="3200" dirty="0" err="1" smtClean="0">
                <a:latin typeface="HARIKRISHNA" pitchFamily="2" charset="0"/>
              </a:rPr>
              <a:t>BLviY</a:t>
            </a:r>
            <a:r>
              <a:rPr lang="en-US" sz="3200" dirty="0" smtClean="0">
                <a:latin typeface="HARIKRISHNA" pitchFamily="2" charset="0"/>
              </a:rPr>
              <a:t>) </a:t>
            </a:r>
            <a:r>
              <a:rPr lang="en-US" sz="3200" dirty="0" err="1" smtClean="0">
                <a:latin typeface="HARIKRISHNA" pitchFamily="2" charset="0"/>
              </a:rPr>
              <a:t>Ki</a:t>
            </a:r>
            <a:r>
              <a:rPr lang="en-US" sz="3200" dirty="0" smtClean="0">
                <a:latin typeface="HARIKRISHNA" pitchFamily="2" charset="0"/>
              </a:rPr>
              <a:t>[</a:t>
            </a:r>
            <a:r>
              <a:rPr lang="en-US" sz="3200" dirty="0" err="1" smtClean="0">
                <a:latin typeface="HARIKRISHNA" pitchFamily="2" charset="0"/>
              </a:rPr>
              <a:t>rimi</a:t>
            </a:r>
            <a:r>
              <a:rPr lang="en-US" sz="3200" dirty="0" smtClean="0">
                <a:latin typeface="HARIKRISHNA" pitchFamily="2" charset="0"/>
              </a:rPr>
              <a:t>&gt;</a:t>
            </a:r>
            <a:r>
              <a:rPr lang="en-US" sz="3200" dirty="0" err="1" smtClean="0">
                <a:latin typeface="HARIKRISHNA" pitchFamily="2" charset="0"/>
              </a:rPr>
              <a:t>ni</a:t>
            </a:r>
            <a:r>
              <a:rPr lang="en-US" sz="3200" dirty="0" smtClean="0">
                <a:latin typeface="HARIKRISHNA" pitchFamily="2" charset="0"/>
              </a:rPr>
              <a:t> s*</a:t>
            </a:r>
            <a:r>
              <a:rPr lang="en-US" sz="3200" dirty="0" err="1" smtClean="0">
                <a:latin typeface="HARIKRISHNA" pitchFamily="2" charset="0"/>
              </a:rPr>
              <a:t>ÅmJvi</a:t>
            </a:r>
            <a:r>
              <a:rPr lang="en-US" sz="3200" dirty="0" smtClean="0">
                <a:latin typeface="HARIKRISHNA" pitchFamily="2" charset="0"/>
              </a:rPr>
              <a:t>[</a:t>
            </a:r>
            <a:r>
              <a:rPr lang="en-US" sz="3200" dirty="0" err="1" smtClean="0">
                <a:latin typeface="HARIKRISHNA" pitchFamily="2" charset="0"/>
              </a:rPr>
              <a:t>ni</a:t>
            </a:r>
            <a:r>
              <a:rPr lang="en-US" sz="3200" dirty="0" smtClean="0">
                <a:latin typeface="HARIKRISHNA" pitchFamily="2" charset="0"/>
              </a:rPr>
              <a:t>[ </a:t>
            </a:r>
            <a:r>
              <a:rPr lang="en-US" sz="3200" dirty="0" err="1" smtClean="0">
                <a:latin typeface="HARIKRISHNA" pitchFamily="2" charset="0"/>
              </a:rPr>
              <a:t>niS</a:t>
            </a:r>
            <a:r>
              <a:rPr lang="en-US" sz="3200" dirty="0" smtClean="0">
                <a:latin typeface="HARIKRISHNA" pitchFamily="2" charset="0"/>
              </a:rPr>
              <a:t> </a:t>
            </a:r>
            <a:r>
              <a:rPr lang="en-US" sz="3200" dirty="0" err="1" smtClean="0">
                <a:latin typeface="HARIKRISHNA" pitchFamily="2" charset="0"/>
              </a:rPr>
              <a:t>Yiy</a:t>
            </a:r>
            <a:r>
              <a:rPr lang="en-US" sz="3200" dirty="0" smtClean="0">
                <a:latin typeface="HARIKRISHNA" pitchFamily="2" charset="0"/>
              </a:rPr>
              <a:t> C[.</a:t>
            </a:r>
          </a:p>
          <a:p>
            <a:r>
              <a:rPr lang="en-US" sz="3200" dirty="0" err="1" smtClean="0">
                <a:latin typeface="HARIKRISHNA" pitchFamily="2" charset="0"/>
              </a:rPr>
              <a:t>jqrmi</a:t>
            </a:r>
            <a:r>
              <a:rPr lang="en-US" sz="3200" dirty="0" smtClean="0">
                <a:latin typeface="HARIKRISHNA" pitchFamily="2" charset="0"/>
              </a:rPr>
              <a:t>&gt; </a:t>
            </a:r>
            <a:r>
              <a:rPr lang="en-US" sz="3200" dirty="0" err="1" smtClean="0">
                <a:latin typeface="HARIKRISHNA" pitchFamily="2" charset="0"/>
              </a:rPr>
              <a:t>Ki</a:t>
            </a:r>
            <a:r>
              <a:rPr lang="en-US" sz="3200" dirty="0" smtClean="0">
                <a:latin typeface="HARIKRISHNA" pitchFamily="2" charset="0"/>
              </a:rPr>
              <a:t>[</a:t>
            </a:r>
            <a:r>
              <a:rPr lang="en-US" sz="3200" dirty="0" err="1" smtClean="0">
                <a:latin typeface="HARIKRISHNA" pitchFamily="2" charset="0"/>
              </a:rPr>
              <a:t>rikmini</a:t>
            </a:r>
            <a:r>
              <a:rPr lang="en-US" sz="3200" dirty="0" smtClean="0">
                <a:latin typeface="HARIKRISHNA" pitchFamily="2" charset="0"/>
              </a:rPr>
              <a:t> pi[</a:t>
            </a:r>
            <a:r>
              <a:rPr lang="en-US" sz="3200" dirty="0" err="1" smtClean="0">
                <a:latin typeface="HARIKRISHNA" pitchFamily="2" charset="0"/>
              </a:rPr>
              <a:t>Pk</a:t>
            </a:r>
            <a:r>
              <a:rPr lang="en-US" sz="3200" dirty="0" smtClean="0">
                <a:latin typeface="HARIKRISHNA" pitchFamily="2" charset="0"/>
              </a:rPr>
              <a:t> </a:t>
            </a:r>
            <a:r>
              <a:rPr lang="en-US" sz="3200" dirty="0" err="1" smtClean="0">
                <a:latin typeface="HARIKRISHNA" pitchFamily="2" charset="0"/>
              </a:rPr>
              <a:t>d^Äy</a:t>
            </a:r>
            <a:r>
              <a:rPr lang="en-US" sz="3200" dirty="0" smtClean="0">
                <a:latin typeface="HARIKRISHNA" pitchFamily="2" charset="0"/>
              </a:rPr>
              <a:t> p\</a:t>
            </a:r>
            <a:r>
              <a:rPr lang="en-US" sz="3200" dirty="0" err="1" smtClean="0">
                <a:latin typeface="HARIKRISHNA" pitchFamily="2" charset="0"/>
              </a:rPr>
              <a:t>i</a:t>
            </a:r>
            <a:r>
              <a:rPr lang="en-US" sz="3200" dirty="0" smtClean="0">
                <a:latin typeface="HARIKRISHNA" pitchFamily="2" charset="0"/>
              </a:rPr>
              <a:t>[T)</a:t>
            </a:r>
            <a:r>
              <a:rPr lang="en-US" sz="3200" dirty="0" err="1" smtClean="0">
                <a:latin typeface="HARIKRISHNA" pitchFamily="2" charset="0"/>
              </a:rPr>
              <a:t>nn</a:t>
            </a:r>
            <a:r>
              <a:rPr lang="en-US" sz="3200" dirty="0" smtClean="0">
                <a:latin typeface="HARIKRISHNA" pitchFamily="2" charset="0"/>
              </a:rPr>
              <a:t>&amp;&gt; </a:t>
            </a:r>
            <a:r>
              <a:rPr lang="en-US" sz="3200" dirty="0" err="1" smtClean="0">
                <a:latin typeface="HARIKRISHNA" pitchFamily="2" charset="0"/>
              </a:rPr>
              <a:t>aSt</a:t>
            </a:r>
            <a:r>
              <a:rPr lang="en-US" sz="3200" dirty="0" smtClean="0">
                <a:latin typeface="HARIKRISHNA" pitchFamily="2" charset="0"/>
              </a:rPr>
              <a:t>: </a:t>
            </a:r>
            <a:r>
              <a:rPr lang="en-US" sz="3200" dirty="0" err="1" smtClean="0">
                <a:latin typeface="HARIKRISHNA" pitchFamily="2" charset="0"/>
              </a:rPr>
              <a:t>picn</a:t>
            </a:r>
            <a:r>
              <a:rPr lang="en-US" sz="3200" dirty="0" smtClean="0">
                <a:latin typeface="HARIKRISHNA" pitchFamily="2" charset="0"/>
              </a:rPr>
              <a:t> </a:t>
            </a:r>
            <a:r>
              <a:rPr lang="en-US" sz="3200" dirty="0" err="1" smtClean="0">
                <a:latin typeface="HARIKRISHNA" pitchFamily="2" charset="0"/>
              </a:rPr>
              <a:t>Yiy</a:t>
            </a:r>
            <a:r>
              <a:rPr lang="en-US" sz="3200" dirty="0" smtClean="0">
                <a:latin typeface="HARIKRISHNA" pitchFamily="2" charset="0"/>
              </a:rPr>
              <a:t> C[.</a:t>
            </a:r>
          </a:p>
          <a:p>
            <a:r>
              <a:rPr lang="en-US" sz="3200" dirty="0" err="1" smtClean="0">
                <a:latin typeface="HARIKRISHNA" pitchFamily="2" charset="0"/>
              </a:rPr>
              <a:t>jqrmi</a:t>
            </a:r>
            <a:r>
              <a:rPr lang="en-US" sz="3200" dirty="0" smtClean="0">
                <a:latin typeface="HARIKRISHNA" pitchFamily="2" charset="0"/>
              </a:rPr>
              <a:t>&gt; </a:t>
            </a:r>
            <a:r>
              <a:rPr lang="en-US" sz="3200" dirty="0" err="1" smtClean="0">
                <a:latin typeface="HARIKRISHNA" pitchFamily="2" charset="0"/>
              </a:rPr>
              <a:t>Ki</a:t>
            </a:r>
            <a:r>
              <a:rPr lang="en-US" sz="3200" dirty="0" smtClean="0">
                <a:latin typeface="HARIKRISHNA" pitchFamily="2" charset="0"/>
              </a:rPr>
              <a:t>[</a:t>
            </a:r>
            <a:r>
              <a:rPr lang="en-US" sz="3200" dirty="0" err="1" smtClean="0">
                <a:latin typeface="HARIKRISHNA" pitchFamily="2" charset="0"/>
              </a:rPr>
              <a:t>rik</a:t>
            </a:r>
            <a:r>
              <a:rPr lang="en-US" sz="3200" dirty="0" smtClean="0">
                <a:latin typeface="HARIKRISHNA" pitchFamily="2" charset="0"/>
              </a:rPr>
              <a:t> </a:t>
            </a:r>
            <a:r>
              <a:rPr lang="en-US" sz="3200" dirty="0" err="1" smtClean="0">
                <a:latin typeface="HARIKRISHNA" pitchFamily="2" charset="0"/>
              </a:rPr>
              <a:t>vli</a:t>
            </a:r>
            <a:r>
              <a:rPr lang="en-US" sz="3200" dirty="0" smtClean="0">
                <a:latin typeface="HARIKRISHNA" pitchFamily="2" charset="0"/>
              </a:rPr>
              <a:t>[</a:t>
            </a:r>
            <a:r>
              <a:rPr lang="en-US" sz="3200" dirty="0" err="1" smtClean="0">
                <a:latin typeface="HARIKRISHNA" pitchFamily="2" charset="0"/>
              </a:rPr>
              <a:t>viyn</a:t>
            </a:r>
            <a:r>
              <a:rPr lang="en-US" sz="3200" dirty="0" smtClean="0">
                <a:latin typeface="HARIKRISHNA" pitchFamily="2" charset="0"/>
              </a:rPr>
              <a:t>[ </a:t>
            </a:r>
            <a:r>
              <a:rPr lang="en-US" sz="3200" dirty="0" err="1" smtClean="0">
                <a:latin typeface="HARIKRISHNA" pitchFamily="2" charset="0"/>
              </a:rPr>
              <a:t>aF</a:t>
            </a:r>
            <a:r>
              <a:rPr lang="en-US" sz="3200" dirty="0" smtClean="0">
                <a:latin typeface="HARIKRISHNA" pitchFamily="2" charset="0"/>
              </a:rPr>
              <a:t>&lt;p\</a:t>
            </a:r>
            <a:r>
              <a:rPr lang="en-US" sz="3200" dirty="0" err="1" smtClean="0">
                <a:latin typeface="HARIKRISHNA" pitchFamily="2" charset="0"/>
              </a:rPr>
              <a:t>vih</a:t>
            </a:r>
            <a:r>
              <a:rPr lang="en-US" sz="3200" dirty="0" smtClean="0">
                <a:latin typeface="HARIKRISHNA" pitchFamily="2" charset="0"/>
              </a:rPr>
              <a:t>) </a:t>
            </a:r>
            <a:r>
              <a:rPr lang="en-US" sz="3200" dirty="0" err="1" smtClean="0">
                <a:latin typeface="HARIKRISHNA" pitchFamily="2" charset="0"/>
              </a:rPr>
              <a:t>Av$p</a:t>
            </a:r>
            <a:r>
              <a:rPr lang="en-US" sz="3200" dirty="0" smtClean="0">
                <a:latin typeface="HARIKRISHNA" pitchFamily="2" charset="0"/>
              </a:rPr>
              <a:t> </a:t>
            </a:r>
            <a:r>
              <a:rPr lang="en-US" sz="3200" dirty="0" err="1" smtClean="0">
                <a:latin typeface="HARIKRISHNA" pitchFamily="2" charset="0"/>
              </a:rPr>
              <a:t>FirN</a:t>
            </a:r>
            <a:r>
              <a:rPr lang="en-US" sz="3200" dirty="0" smtClean="0">
                <a:latin typeface="HARIKRISHNA" pitchFamily="2" charset="0"/>
              </a:rPr>
              <a:t> </a:t>
            </a:r>
            <a:r>
              <a:rPr lang="en-US" sz="3200" dirty="0" err="1" smtClean="0">
                <a:latin typeface="HARIKRISHNA" pitchFamily="2" charset="0"/>
              </a:rPr>
              <a:t>kr</a:t>
            </a:r>
            <a:r>
              <a:rPr lang="en-US" sz="3200" dirty="0" smtClean="0">
                <a:latin typeface="HARIKRISHNA" pitchFamily="2" charset="0"/>
              </a:rPr>
              <a:t>[ C[.</a:t>
            </a:r>
            <a:endParaRPr lang="en-IN" sz="3200" dirty="0">
              <a:latin typeface="HARIKRISHNA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ontrols>
      <p:control spid="34818" name="ShockwaveFlash1" r:id="rId2" imgW="8714286" imgH="5616076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8" y="357166"/>
            <a:ext cx="2428860" cy="642942"/>
          </a:xfrm>
        </p:spPr>
        <p:txBody>
          <a:bodyPr>
            <a:noAutofit/>
          </a:bodyPr>
          <a:lstStyle/>
          <a:p>
            <a:r>
              <a:rPr lang="en-US" sz="4800" b="1" dirty="0" err="1" smtClean="0">
                <a:latin typeface="HARIKRISHNA" pitchFamily="2" charset="0"/>
              </a:rPr>
              <a:t>picnt</a:t>
            </a:r>
            <a:r>
              <a:rPr lang="en-US" sz="4800" b="1" dirty="0" smtClean="0">
                <a:latin typeface="HARIKRISHNA" pitchFamily="2" charset="0"/>
              </a:rPr>
              <a:t>&gt;#</a:t>
            </a:r>
            <a:r>
              <a:rPr lang="en-US" sz="4800" b="1" dirty="0" err="1" smtClean="0">
                <a:latin typeface="HARIKRISHNA" pitchFamily="2" charset="0"/>
              </a:rPr>
              <a:t>i</a:t>
            </a:r>
            <a:endParaRPr lang="en-IN" sz="4800" b="1" dirty="0">
              <a:latin typeface="HARIKRISHNA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000108"/>
            <a:ext cx="8715436" cy="5574428"/>
          </a:xfrm>
        </p:spPr>
        <p:txBody>
          <a:bodyPr>
            <a:normAutofit/>
          </a:bodyPr>
          <a:lstStyle/>
          <a:p>
            <a:r>
              <a:rPr lang="en-US" sz="3200" dirty="0" err="1" smtClean="0">
                <a:latin typeface="HARIKRISHNA" pitchFamily="2" charset="0"/>
              </a:rPr>
              <a:t>hv</a:t>
            </a:r>
            <a:r>
              <a:rPr lang="en-US" sz="3200" dirty="0" smtClean="0">
                <a:latin typeface="HARIKRISHNA" pitchFamily="2" charset="0"/>
              </a:rPr>
              <a:t>[ </a:t>
            </a:r>
            <a:r>
              <a:rPr lang="en-US" sz="3200" dirty="0" err="1" smtClean="0">
                <a:latin typeface="HARIKRISHNA" pitchFamily="2" charset="0"/>
              </a:rPr>
              <a:t>aipN</a:t>
            </a:r>
            <a:r>
              <a:rPr lang="en-US" sz="3200" dirty="0" smtClean="0">
                <a:latin typeface="HARIKRISHNA" pitchFamily="2" charset="0"/>
              </a:rPr>
              <a:t>[ </a:t>
            </a:r>
            <a:r>
              <a:rPr lang="en-US" sz="3200" dirty="0" err="1" smtClean="0">
                <a:latin typeface="HARIKRISHNA" pitchFamily="2" charset="0"/>
              </a:rPr>
              <a:t>picnt</a:t>
            </a:r>
            <a:r>
              <a:rPr lang="en-US" sz="3200" dirty="0" smtClean="0">
                <a:latin typeface="HARIKRISHNA" pitchFamily="2" charset="0"/>
              </a:rPr>
              <a:t>&gt;#</a:t>
            </a:r>
            <a:r>
              <a:rPr lang="en-US" sz="3200" dirty="0" err="1" smtClean="0">
                <a:latin typeface="HARIKRISHNA" pitchFamily="2" charset="0"/>
              </a:rPr>
              <a:t>i</a:t>
            </a:r>
            <a:r>
              <a:rPr lang="en-US" sz="3200" dirty="0" smtClean="0">
                <a:latin typeface="HARIKRISHNA" pitchFamily="2" charset="0"/>
              </a:rPr>
              <a:t> k[v) r)t[ </a:t>
            </a:r>
            <a:r>
              <a:rPr lang="en-US" sz="3200" dirty="0" err="1" smtClean="0">
                <a:latin typeface="HARIKRISHNA" pitchFamily="2" charset="0"/>
              </a:rPr>
              <a:t>kiy</a:t>
            </a:r>
            <a:r>
              <a:rPr lang="en-US" sz="3200" dirty="0" smtClean="0">
                <a:latin typeface="HARIKRISHNA" pitchFamily="2" charset="0"/>
              </a:rPr>
              <a:t>&lt; </a:t>
            </a:r>
            <a:r>
              <a:rPr lang="en-US" sz="3200" dirty="0" err="1" smtClean="0">
                <a:latin typeface="HARIKRISHNA" pitchFamily="2" charset="0"/>
              </a:rPr>
              <a:t>kr</a:t>
            </a:r>
            <a:r>
              <a:rPr lang="en-US" sz="3200" dirty="0" smtClean="0">
                <a:latin typeface="HARIKRISHNA" pitchFamily="2" charset="0"/>
              </a:rPr>
              <a:t>[ C[ t[ </a:t>
            </a:r>
            <a:r>
              <a:rPr lang="en-US" sz="3200" dirty="0" err="1" smtClean="0">
                <a:latin typeface="HARIKRISHNA" pitchFamily="2" charset="0"/>
              </a:rPr>
              <a:t>ji</a:t>
            </a:r>
            <a:r>
              <a:rPr lang="en-US" sz="3200" dirty="0" smtClean="0">
                <a:latin typeface="HARIKRISHNA" pitchFamily="2" charset="0"/>
              </a:rPr>
              <a:t>[</a:t>
            </a:r>
            <a:r>
              <a:rPr lang="en-US" sz="3200" dirty="0" err="1" smtClean="0">
                <a:latin typeface="HARIKRISHNA" pitchFamily="2" charset="0"/>
              </a:rPr>
              <a:t>eS</a:t>
            </a:r>
            <a:r>
              <a:rPr lang="en-US" sz="3200" dirty="0" smtClean="0">
                <a:latin typeface="HARIKRISHNA" pitchFamily="2" charset="0"/>
              </a:rPr>
              <a:t>&gt;&amp;.</a:t>
            </a:r>
          </a:p>
          <a:p>
            <a:pPr>
              <a:buNone/>
            </a:pPr>
            <a:r>
              <a:rPr lang="en-US" sz="3200" dirty="0" smtClean="0">
                <a:latin typeface="HARIKRISHNA" pitchFamily="2" charset="0"/>
              </a:rPr>
              <a:t>{4} </a:t>
            </a:r>
            <a:r>
              <a:rPr lang="en-US" sz="3200" dirty="0" err="1" smtClean="0">
                <a:latin typeface="HARIKRISHNA" pitchFamily="2" charset="0"/>
              </a:rPr>
              <a:t>nin</a:t>
            </a:r>
            <a:r>
              <a:rPr lang="en-US" sz="3200" dirty="0" smtClean="0">
                <a:latin typeface="HARIKRISHNA" pitchFamily="2" charset="0"/>
              </a:rPr>
              <a:t>&gt;&amp; </a:t>
            </a:r>
            <a:r>
              <a:rPr lang="en-US" sz="3200" dirty="0" err="1" smtClean="0">
                <a:latin typeface="HARIKRISHNA" pitchFamily="2" charset="0"/>
              </a:rPr>
              <a:t>aitrD</a:t>
            </a:r>
            <a:r>
              <a:rPr lang="en-US" sz="3200" dirty="0" smtClean="0">
                <a:latin typeface="HARIKRISHNA" pitchFamily="2" charset="0"/>
              </a:rPr>
              <a:t>&amp;&gt; </a:t>
            </a:r>
          </a:p>
          <a:p>
            <a:r>
              <a:rPr lang="en-US" sz="3200" dirty="0" err="1" smtClean="0">
                <a:latin typeface="HARIKRISHNA" pitchFamily="2" charset="0"/>
              </a:rPr>
              <a:t>jqrmi</a:t>
            </a:r>
            <a:r>
              <a:rPr lang="en-US" sz="3200" dirty="0" smtClean="0">
                <a:latin typeface="HARIKRISHNA" pitchFamily="2" charset="0"/>
              </a:rPr>
              <a:t>&gt;Y) </a:t>
            </a:r>
            <a:r>
              <a:rPr lang="en-US" sz="3200" dirty="0" err="1" smtClean="0">
                <a:latin typeface="HARIKRISHNA" pitchFamily="2" charset="0"/>
              </a:rPr>
              <a:t>Ki</a:t>
            </a:r>
            <a:r>
              <a:rPr lang="en-US" sz="3200" dirty="0" smtClean="0">
                <a:latin typeface="HARIKRISHNA" pitchFamily="2" charset="0"/>
              </a:rPr>
              <a:t>[</a:t>
            </a:r>
            <a:r>
              <a:rPr lang="en-US" sz="3200" dirty="0" err="1" smtClean="0">
                <a:latin typeface="HARIKRISHNA" pitchFamily="2" charset="0"/>
              </a:rPr>
              <a:t>rik</a:t>
            </a:r>
            <a:r>
              <a:rPr lang="en-US" sz="3200" dirty="0" smtClean="0">
                <a:latin typeface="HARIKRISHNA" pitchFamily="2" charset="0"/>
              </a:rPr>
              <a:t> </a:t>
            </a:r>
            <a:r>
              <a:rPr lang="en-US" sz="3200" dirty="0" err="1" smtClean="0">
                <a:latin typeface="HARIKRISHNA" pitchFamily="2" charset="0"/>
              </a:rPr>
              <a:t>nini</a:t>
            </a:r>
            <a:r>
              <a:rPr lang="en-US" sz="3200" dirty="0" smtClean="0">
                <a:latin typeface="HARIKRISHNA" pitchFamily="2" charset="0"/>
              </a:rPr>
              <a:t> </a:t>
            </a:r>
            <a:r>
              <a:rPr lang="en-US" sz="3200" dirty="0" err="1" smtClean="0">
                <a:latin typeface="HARIKRISHNA" pitchFamily="2" charset="0"/>
              </a:rPr>
              <a:t>aitrDimi</a:t>
            </a:r>
            <a:r>
              <a:rPr lang="en-US" sz="3200" dirty="0" smtClean="0">
                <a:latin typeface="HARIKRISHNA" pitchFamily="2" charset="0"/>
              </a:rPr>
              <a:t>&gt; </a:t>
            </a:r>
            <a:r>
              <a:rPr lang="en-US" sz="3200" dirty="0" err="1" smtClean="0">
                <a:latin typeface="HARIKRISHNA" pitchFamily="2" charset="0"/>
              </a:rPr>
              <a:t>aiv</a:t>
            </a:r>
            <a:r>
              <a:rPr lang="en-US" sz="3200" dirty="0" smtClean="0">
                <a:latin typeface="HARIKRISHNA" pitchFamily="2" charset="0"/>
              </a:rPr>
              <a:t>[ C[. </a:t>
            </a:r>
            <a:r>
              <a:rPr lang="en-US" sz="3200" dirty="0" err="1" smtClean="0">
                <a:latin typeface="HARIKRISHNA" pitchFamily="2" charset="0"/>
              </a:rPr>
              <a:t>nini</a:t>
            </a:r>
            <a:r>
              <a:rPr lang="en-US" sz="3200" dirty="0" smtClean="0">
                <a:latin typeface="HARIKRISHNA" pitchFamily="2" charset="0"/>
              </a:rPr>
              <a:t> </a:t>
            </a:r>
            <a:r>
              <a:rPr lang="en-US" sz="3200" dirty="0" err="1" smtClean="0">
                <a:latin typeface="HARIKRISHNA" pitchFamily="2" charset="0"/>
              </a:rPr>
              <a:t>aitrDini</a:t>
            </a:r>
            <a:r>
              <a:rPr lang="en-US" sz="3200" dirty="0" smtClean="0">
                <a:latin typeface="HARIKRISHNA" pitchFamily="2" charset="0"/>
              </a:rPr>
              <a:t> </a:t>
            </a:r>
            <a:r>
              <a:rPr lang="en-US" sz="3200" dirty="0" err="1" smtClean="0">
                <a:latin typeface="HARIKRISHNA" pitchFamily="2" charset="0"/>
              </a:rPr>
              <a:t>S$aitni</a:t>
            </a:r>
            <a:r>
              <a:rPr lang="en-US" sz="3200" dirty="0" smtClean="0">
                <a:latin typeface="HARIKRISHNA" pitchFamily="2" charset="0"/>
              </a:rPr>
              <a:t> “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en-US" sz="3200" dirty="0" smtClean="0">
                <a:latin typeface="HARIKRISHNA" pitchFamily="2" charset="0"/>
              </a:rPr>
              <a:t>” </a:t>
            </a:r>
            <a:r>
              <a:rPr lang="en-US" sz="3200" dirty="0" err="1" smtClean="0">
                <a:latin typeface="HARIKRISHNA" pitchFamily="2" charset="0"/>
              </a:rPr>
              <a:t>aikirni</a:t>
            </a:r>
            <a:r>
              <a:rPr lang="en-US" sz="3200" dirty="0" smtClean="0">
                <a:latin typeface="HARIKRISHNA" pitchFamily="2" charset="0"/>
              </a:rPr>
              <a:t> </a:t>
            </a:r>
            <a:r>
              <a:rPr lang="en-US" sz="3200" dirty="0" err="1" smtClean="0">
                <a:latin typeface="HARIKRISHNA" pitchFamily="2" charset="0"/>
              </a:rPr>
              <a:t>Bign</a:t>
            </a:r>
            <a:r>
              <a:rPr lang="en-US" sz="3200" dirty="0" smtClean="0">
                <a:latin typeface="HARIKRISHNA" pitchFamily="2" charset="0"/>
              </a:rPr>
              <a:t>[ </a:t>
            </a:r>
            <a:r>
              <a:rPr lang="en-US" sz="3200" dirty="0" err="1" smtClean="0">
                <a:latin typeface="HARIKRISHNA" pitchFamily="2" charset="0"/>
              </a:rPr>
              <a:t>pkvisy</a:t>
            </a:r>
            <a:r>
              <a:rPr lang="en-US" sz="3200" dirty="0" smtClean="0">
                <a:latin typeface="HARIKRISHNA" pitchFamily="2" charset="0"/>
              </a:rPr>
              <a:t> </a:t>
            </a:r>
            <a:r>
              <a:rPr lang="en-US" sz="3200" dirty="0" err="1" smtClean="0">
                <a:latin typeface="HARIKRISHNA" pitchFamily="2" charset="0"/>
              </a:rPr>
              <a:t>kh</a:t>
            </a:r>
            <a:r>
              <a:rPr lang="en-US" sz="3200" dirty="0" smtClean="0">
                <a:latin typeface="HARIKRISHNA" pitchFamily="2" charset="0"/>
              </a:rPr>
              <a:t>[</a:t>
            </a:r>
            <a:r>
              <a:rPr lang="en-US" sz="3200" dirty="0" err="1" smtClean="0">
                <a:latin typeface="HARIKRISHNA" pitchFamily="2" charset="0"/>
              </a:rPr>
              <a:t>vimi</a:t>
            </a:r>
            <a:r>
              <a:rPr lang="en-US" sz="3200" dirty="0" smtClean="0">
                <a:latin typeface="HARIKRISHNA" pitchFamily="2" charset="0"/>
              </a:rPr>
              <a:t>&gt; </a:t>
            </a:r>
            <a:r>
              <a:rPr lang="en-US" sz="3200" dirty="0" err="1" smtClean="0">
                <a:latin typeface="HARIKRISHNA" pitchFamily="2" charset="0"/>
              </a:rPr>
              <a:t>aiv</a:t>
            </a:r>
            <a:r>
              <a:rPr lang="en-US" sz="3200" dirty="0" smtClean="0">
                <a:latin typeface="HARIKRISHNA" pitchFamily="2" charset="0"/>
              </a:rPr>
              <a:t>[ C[.</a:t>
            </a:r>
          </a:p>
          <a:p>
            <a:r>
              <a:rPr lang="en-US" sz="3200" dirty="0" err="1" smtClean="0">
                <a:latin typeface="HARIKRISHNA" pitchFamily="2" charset="0"/>
              </a:rPr>
              <a:t>Ki</a:t>
            </a:r>
            <a:r>
              <a:rPr lang="en-US" sz="3200" dirty="0" smtClean="0">
                <a:latin typeface="HARIKRISHNA" pitchFamily="2" charset="0"/>
              </a:rPr>
              <a:t>[</a:t>
            </a:r>
            <a:r>
              <a:rPr lang="en-US" sz="3200" dirty="0" err="1" smtClean="0">
                <a:latin typeface="HARIKRISHNA" pitchFamily="2" charset="0"/>
              </a:rPr>
              <a:t>rik</a:t>
            </a:r>
            <a:r>
              <a:rPr lang="en-US" sz="3200" dirty="0" smtClean="0">
                <a:latin typeface="HARIKRISHNA" pitchFamily="2" charset="0"/>
              </a:rPr>
              <a:t> </a:t>
            </a:r>
            <a:r>
              <a:rPr lang="en-US" sz="3200" dirty="0" err="1" smtClean="0">
                <a:latin typeface="HARIKRISHNA" pitchFamily="2" charset="0"/>
              </a:rPr>
              <a:t>pkvisymi</a:t>
            </a:r>
            <a:r>
              <a:rPr lang="en-US" sz="3200" dirty="0" smtClean="0">
                <a:latin typeface="HARIKRISHNA" pitchFamily="2" charset="0"/>
              </a:rPr>
              <a:t>&gt; </a:t>
            </a:r>
            <a:r>
              <a:rPr lang="en-US" sz="3200" dirty="0" err="1" smtClean="0">
                <a:latin typeface="HARIKRISHNA" pitchFamily="2" charset="0"/>
              </a:rPr>
              <a:t>aiv</a:t>
            </a:r>
            <a:r>
              <a:rPr lang="en-US" sz="3200" dirty="0" smtClean="0">
                <a:latin typeface="HARIKRISHNA" pitchFamily="2" charset="0"/>
              </a:rPr>
              <a:t>[ </a:t>
            </a:r>
            <a:r>
              <a:rPr lang="en-US" sz="3200" dirty="0" err="1" smtClean="0">
                <a:latin typeface="HARIKRISHNA" pitchFamily="2" charset="0"/>
              </a:rPr>
              <a:t>Ryir</a:t>
            </a:r>
            <a:r>
              <a:rPr lang="en-US" sz="3200" dirty="0" smtClean="0">
                <a:latin typeface="HARIKRISHNA" pitchFamily="2" charset="0"/>
              </a:rPr>
              <a:t>[ </a:t>
            </a:r>
            <a:r>
              <a:rPr lang="en-US" sz="3200" dirty="0" err="1" smtClean="0">
                <a:latin typeface="HARIKRISHNA" pitchFamily="2" charset="0"/>
              </a:rPr>
              <a:t>Ki</a:t>
            </a:r>
            <a:r>
              <a:rPr lang="en-US" sz="3200" dirty="0" smtClean="0">
                <a:latin typeface="HARIKRISHNA" pitchFamily="2" charset="0"/>
              </a:rPr>
              <a:t>[</a:t>
            </a:r>
            <a:r>
              <a:rPr lang="en-US" sz="3200" dirty="0" err="1" smtClean="0">
                <a:latin typeface="HARIKRISHNA" pitchFamily="2" charset="0"/>
              </a:rPr>
              <a:t>rikmi</a:t>
            </a:r>
            <a:r>
              <a:rPr lang="en-US" sz="3200" dirty="0" smtClean="0">
                <a:latin typeface="HARIKRISHNA" pitchFamily="2" charset="0"/>
              </a:rPr>
              <a:t>&gt; </a:t>
            </a:r>
            <a:r>
              <a:rPr lang="en-US" sz="3200" dirty="0" err="1" smtClean="0">
                <a:latin typeface="HARIKRISHNA" pitchFamily="2" charset="0"/>
              </a:rPr>
              <a:t>Avid&amp;p</a:t>
            </a:r>
            <a:r>
              <a:rPr lang="en-US" sz="3200" dirty="0" smtClean="0">
                <a:latin typeface="HARIKRISHNA" pitchFamily="2" charset="0"/>
              </a:rPr>
              <a:t>)&gt;</a:t>
            </a:r>
            <a:r>
              <a:rPr lang="en-US" sz="3200" dirty="0" err="1" smtClean="0">
                <a:latin typeface="HARIKRISHNA" pitchFamily="2" charset="0"/>
              </a:rPr>
              <a:t>DmiY</a:t>
            </a:r>
            <a:r>
              <a:rPr lang="en-US" sz="3200" dirty="0" smtClean="0">
                <a:latin typeface="HARIKRISHNA" pitchFamily="2" charset="0"/>
              </a:rPr>
              <a:t>) </a:t>
            </a:r>
            <a:r>
              <a:rPr lang="en-US" sz="3200" dirty="0" err="1" smtClean="0">
                <a:latin typeface="HARIKRISHNA" pitchFamily="2" charset="0"/>
              </a:rPr>
              <a:t>Avid&amp;p</a:t>
            </a:r>
            <a:r>
              <a:rPr lang="en-US" sz="3200" dirty="0" smtClean="0">
                <a:latin typeface="HARIKRISHNA" pitchFamily="2" charset="0"/>
              </a:rPr>
              <a:t>)&gt;D </a:t>
            </a:r>
            <a:r>
              <a:rPr lang="en-US" sz="3200" dirty="0" err="1" smtClean="0">
                <a:latin typeface="HARIKRISHNA" pitchFamily="2" charset="0"/>
              </a:rPr>
              <a:t>rs</a:t>
            </a:r>
            <a:r>
              <a:rPr lang="en-US" sz="3200" dirty="0" smtClean="0">
                <a:latin typeface="HARIKRISHNA" pitchFamily="2" charset="0"/>
              </a:rPr>
              <a:t> an[ p)_</a:t>
            </a:r>
            <a:r>
              <a:rPr lang="en-US" sz="3200" dirty="0" err="1" smtClean="0">
                <a:latin typeface="HARIKRISHNA" pitchFamily="2" charset="0"/>
              </a:rPr>
              <a:t>iisymiY</a:t>
            </a:r>
            <a:r>
              <a:rPr lang="en-US" sz="3200" dirty="0" smtClean="0">
                <a:latin typeface="HARIKRISHNA" pitchFamily="2" charset="0"/>
              </a:rPr>
              <a:t>) p)_</a:t>
            </a:r>
            <a:r>
              <a:rPr lang="en-US" sz="3200" dirty="0" err="1" smtClean="0">
                <a:latin typeface="HARIKRISHNA" pitchFamily="2" charset="0"/>
              </a:rPr>
              <a:t>irs</a:t>
            </a:r>
            <a:r>
              <a:rPr lang="en-US" sz="3200" dirty="0" smtClean="0">
                <a:latin typeface="HARIKRISHNA" pitchFamily="2" charset="0"/>
              </a:rPr>
              <a:t> t[mi&gt; BL[ C[. </a:t>
            </a:r>
            <a:r>
              <a:rPr lang="en-US" sz="3200" dirty="0" err="1" smtClean="0">
                <a:latin typeface="HARIKRISHNA" pitchFamily="2" charset="0"/>
              </a:rPr>
              <a:t>aiY</a:t>
            </a:r>
            <a:r>
              <a:rPr lang="en-US" sz="3200" dirty="0" smtClean="0">
                <a:latin typeface="HARIKRISHNA" pitchFamily="2" charset="0"/>
              </a:rPr>
              <a:t>) </a:t>
            </a:r>
            <a:r>
              <a:rPr lang="en-US" sz="3200" dirty="0" err="1" smtClean="0">
                <a:latin typeface="HARIKRISHNA" pitchFamily="2" charset="0"/>
              </a:rPr>
              <a:t>kibi</a:t>
            </a:r>
            <a:r>
              <a:rPr lang="en-US" sz="3200" dirty="0" smtClean="0">
                <a:latin typeface="HARIKRISHNA" pitchFamily="2" charset="0"/>
              </a:rPr>
              <a:t>[&lt;d)t an[ </a:t>
            </a:r>
            <a:r>
              <a:rPr lang="en-US" sz="3200" dirty="0" err="1" smtClean="0">
                <a:latin typeface="HARIKRISHNA" pitchFamily="2" charset="0"/>
              </a:rPr>
              <a:t>crb</a:t>
            </a:r>
            <a:r>
              <a:rPr lang="en-US" sz="3200" dirty="0" smtClean="0">
                <a:latin typeface="HARIKRISHNA" pitchFamily="2" charset="0"/>
              </a:rPr>
              <a:t>) j[vi </a:t>
            </a:r>
            <a:r>
              <a:rPr lang="en-US" sz="3200" dirty="0" err="1" smtClean="0">
                <a:latin typeface="HARIKRISHNA" pitchFamily="2" charset="0"/>
              </a:rPr>
              <a:t>jT</a:t>
            </a:r>
            <a:r>
              <a:rPr lang="en-US" sz="3200" dirty="0" smtClean="0">
                <a:latin typeface="HARIKRISHNA" pitchFamily="2" charset="0"/>
              </a:rPr>
              <a:t>)l pi[</a:t>
            </a:r>
            <a:r>
              <a:rPr lang="en-US" sz="3200" dirty="0" err="1" smtClean="0">
                <a:latin typeface="HARIKRISHNA" pitchFamily="2" charset="0"/>
              </a:rPr>
              <a:t>Pk</a:t>
            </a:r>
            <a:r>
              <a:rPr lang="en-US" sz="3200" dirty="0" smtClean="0">
                <a:latin typeface="HARIKRISHNA" pitchFamily="2" charset="0"/>
              </a:rPr>
              <a:t> </a:t>
            </a:r>
            <a:r>
              <a:rPr lang="en-US" sz="3200" dirty="0" err="1" smtClean="0">
                <a:latin typeface="HARIKRISHNA" pitchFamily="2" charset="0"/>
              </a:rPr>
              <a:t>tRvi</a:t>
            </a:r>
            <a:r>
              <a:rPr lang="en-US" sz="3200" dirty="0" smtClean="0">
                <a:latin typeface="HARIKRISHNA" pitchFamily="2" charset="0"/>
              </a:rPr>
              <a:t>[ n&amp; </a:t>
            </a:r>
            <a:r>
              <a:rPr lang="en-US" sz="3200" dirty="0" err="1" smtClean="0">
                <a:latin typeface="HARIKRISHNA" pitchFamily="2" charset="0"/>
              </a:rPr>
              <a:t>srL</a:t>
            </a:r>
            <a:r>
              <a:rPr lang="en-US" sz="3200" dirty="0" smtClean="0">
                <a:latin typeface="HARIKRISHNA" pitchFamily="2" charset="0"/>
              </a:rPr>
              <a:t> </a:t>
            </a:r>
            <a:r>
              <a:rPr lang="en-US" sz="3200" dirty="0" err="1" smtClean="0">
                <a:latin typeface="HARIKRISHNA" pitchFamily="2" charset="0"/>
              </a:rPr>
              <a:t>s&amp;piµy</a:t>
            </a:r>
            <a:r>
              <a:rPr lang="en-US" sz="3200" dirty="0" smtClean="0">
                <a:latin typeface="HARIKRISHNA" pitchFamily="2" charset="0"/>
              </a:rPr>
              <a:t> </a:t>
            </a:r>
            <a:r>
              <a:rPr lang="en-US" sz="3200" dirty="0" err="1" smtClean="0">
                <a:latin typeface="HARIKRISHNA" pitchFamily="2" charset="0"/>
              </a:rPr>
              <a:t>Av$pmi</a:t>
            </a:r>
            <a:r>
              <a:rPr lang="en-US" sz="3200" dirty="0" smtClean="0">
                <a:latin typeface="HARIKRISHNA" pitchFamily="2" charset="0"/>
              </a:rPr>
              <a:t>&gt; $pi&gt;</a:t>
            </a:r>
            <a:r>
              <a:rPr lang="en-US" sz="3200" dirty="0" err="1" smtClean="0">
                <a:latin typeface="HARIKRISHNA" pitchFamily="2" charset="0"/>
              </a:rPr>
              <a:t>tr</a:t>
            </a:r>
            <a:r>
              <a:rPr lang="en-US" sz="3200" dirty="0" smtClean="0">
                <a:latin typeface="HARIKRISHNA" pitchFamily="2" charset="0"/>
              </a:rPr>
              <a:t> </a:t>
            </a:r>
            <a:r>
              <a:rPr lang="en-US" sz="3200" dirty="0" err="1" smtClean="0">
                <a:latin typeface="HARIKRISHNA" pitchFamily="2" charset="0"/>
              </a:rPr>
              <a:t>Yiy</a:t>
            </a:r>
            <a:r>
              <a:rPr lang="en-US" sz="3200" dirty="0" smtClean="0">
                <a:latin typeface="HARIKRISHNA" pitchFamily="2" charset="0"/>
              </a:rPr>
              <a:t> C[.</a:t>
            </a:r>
          </a:p>
          <a:p>
            <a:r>
              <a:rPr lang="en-US" sz="3200" dirty="0" err="1" smtClean="0">
                <a:latin typeface="HARIKRISHNA" pitchFamily="2" charset="0"/>
              </a:rPr>
              <a:t>Ki</a:t>
            </a:r>
            <a:r>
              <a:rPr lang="en-US" sz="3200" dirty="0" smtClean="0">
                <a:latin typeface="HARIKRISHNA" pitchFamily="2" charset="0"/>
              </a:rPr>
              <a:t>[</a:t>
            </a:r>
            <a:r>
              <a:rPr lang="en-US" sz="3200" dirty="0" err="1" smtClean="0">
                <a:latin typeface="HARIKRISHNA" pitchFamily="2" charset="0"/>
              </a:rPr>
              <a:t>rik</a:t>
            </a:r>
            <a:r>
              <a:rPr lang="en-US" sz="3200" dirty="0" smtClean="0">
                <a:latin typeface="HARIKRISHNA" pitchFamily="2" charset="0"/>
              </a:rPr>
              <a:t> </a:t>
            </a:r>
            <a:r>
              <a:rPr lang="en-US" sz="3200" dirty="0" err="1" smtClean="0">
                <a:latin typeface="HARIKRISHNA" pitchFamily="2" charset="0"/>
              </a:rPr>
              <a:t>nini</a:t>
            </a:r>
            <a:r>
              <a:rPr lang="en-US" sz="3200" dirty="0" smtClean="0">
                <a:latin typeface="HARIKRISHNA" pitchFamily="2" charset="0"/>
              </a:rPr>
              <a:t> </a:t>
            </a:r>
            <a:r>
              <a:rPr lang="en-US" sz="3200" dirty="0" err="1" smtClean="0">
                <a:latin typeface="HARIKRISHNA" pitchFamily="2" charset="0"/>
              </a:rPr>
              <a:t>aitrDimi</a:t>
            </a:r>
            <a:r>
              <a:rPr lang="en-US" sz="3200" dirty="0" smtClean="0">
                <a:latin typeface="HARIKRISHNA" pitchFamily="2" charset="0"/>
              </a:rPr>
              <a:t>&gt; j[m j[m </a:t>
            </a:r>
            <a:r>
              <a:rPr lang="en-US" sz="3200" dirty="0" err="1" smtClean="0">
                <a:latin typeface="HARIKRISHNA" pitchFamily="2" charset="0"/>
              </a:rPr>
              <a:t>aigL</a:t>
            </a:r>
            <a:r>
              <a:rPr lang="en-US" sz="3200" dirty="0" smtClean="0">
                <a:latin typeface="HARIKRISHNA" pitchFamily="2" charset="0"/>
              </a:rPr>
              <a:t> </a:t>
            </a:r>
            <a:r>
              <a:rPr lang="en-US" sz="3200" dirty="0" err="1" smtClean="0">
                <a:latin typeface="HARIKRISHNA" pitchFamily="2" charset="0"/>
              </a:rPr>
              <a:t>vF</a:t>
            </a:r>
            <a:r>
              <a:rPr lang="en-US" sz="3200" dirty="0" smtClean="0">
                <a:latin typeface="HARIKRISHNA" pitchFamily="2" charset="0"/>
              </a:rPr>
              <a:t>[ t[m t[m </a:t>
            </a:r>
            <a:r>
              <a:rPr lang="en-US" sz="3200" dirty="0" err="1" smtClean="0">
                <a:latin typeface="HARIKRISHNA" pitchFamily="2" charset="0"/>
              </a:rPr>
              <a:t>Ki</a:t>
            </a:r>
            <a:r>
              <a:rPr lang="en-US" sz="3200" dirty="0" smtClean="0">
                <a:latin typeface="HARIKRISHNA" pitchFamily="2" charset="0"/>
              </a:rPr>
              <a:t>[</a:t>
            </a:r>
            <a:r>
              <a:rPr lang="en-US" sz="3200" dirty="0" err="1" smtClean="0">
                <a:latin typeface="HARIKRISHNA" pitchFamily="2" charset="0"/>
              </a:rPr>
              <a:t>rikmini</a:t>
            </a:r>
            <a:r>
              <a:rPr lang="en-US" sz="3200" dirty="0" smtClean="0">
                <a:latin typeface="HARIKRISHNA" pitchFamily="2" charset="0"/>
              </a:rPr>
              <a:t> pi[Ok </a:t>
            </a:r>
            <a:r>
              <a:rPr lang="en-US" sz="3200" dirty="0" err="1" smtClean="0">
                <a:latin typeface="HARIKRISHNA" pitchFamily="2" charset="0"/>
              </a:rPr>
              <a:t>tRvi</a:t>
            </a:r>
            <a:r>
              <a:rPr lang="en-US" sz="3200" dirty="0" smtClean="0">
                <a:latin typeface="HARIKRISHNA" pitchFamily="2" charset="0"/>
              </a:rPr>
              <a:t>[ </a:t>
            </a:r>
            <a:r>
              <a:rPr lang="en-US" sz="3200" dirty="0" err="1" smtClean="0">
                <a:latin typeface="HARIKRISHNA" pitchFamily="2" charset="0"/>
              </a:rPr>
              <a:t>kibi</a:t>
            </a:r>
            <a:r>
              <a:rPr lang="en-US" sz="3200" dirty="0" smtClean="0">
                <a:latin typeface="HARIKRISHNA" pitchFamily="2" charset="0"/>
              </a:rPr>
              <a:t>[&lt;(</a:t>
            </a:r>
            <a:r>
              <a:rPr lang="en-US" sz="3200" dirty="0" err="1" smtClean="0">
                <a:latin typeface="HARIKRISHNA" pitchFamily="2" charset="0"/>
              </a:rPr>
              <a:t>dt</a:t>
            </a:r>
            <a:r>
              <a:rPr lang="en-US" sz="3200" dirty="0" smtClean="0">
                <a:latin typeface="HARIKRISHNA" pitchFamily="2" charset="0"/>
              </a:rPr>
              <a:t>, </a:t>
            </a:r>
            <a:r>
              <a:rPr lang="en-US" sz="3200" dirty="0" err="1" smtClean="0">
                <a:latin typeface="HARIKRISHNA" pitchFamily="2" charset="0"/>
              </a:rPr>
              <a:t>crb</a:t>
            </a:r>
            <a:r>
              <a:rPr lang="en-US" sz="3200" dirty="0" smtClean="0">
                <a:latin typeface="HARIKRISHNA" pitchFamily="2" charset="0"/>
              </a:rPr>
              <a:t>) an[ p\</a:t>
            </a:r>
            <a:r>
              <a:rPr lang="en-US" sz="3200" dirty="0" err="1" smtClean="0">
                <a:latin typeface="HARIKRISHNA" pitchFamily="2" charset="0"/>
              </a:rPr>
              <a:t>i</a:t>
            </a:r>
            <a:r>
              <a:rPr lang="en-US" sz="3200" dirty="0" smtClean="0">
                <a:latin typeface="HARIKRISHNA" pitchFamily="2" charset="0"/>
              </a:rPr>
              <a:t>[T)</a:t>
            </a:r>
            <a:r>
              <a:rPr lang="en-US" sz="3200" dirty="0" err="1" smtClean="0">
                <a:latin typeface="HARIKRISHNA" pitchFamily="2" charset="0"/>
              </a:rPr>
              <a:t>nn</a:t>
            </a:r>
            <a:r>
              <a:rPr lang="en-US" sz="3200" dirty="0" smtClean="0">
                <a:latin typeface="HARIKRISHNA" pitchFamily="2" charset="0"/>
              </a:rPr>
              <a:t>&amp; </a:t>
            </a:r>
            <a:r>
              <a:rPr lang="en-US" sz="3200" dirty="0" err="1" smtClean="0">
                <a:latin typeface="HARIKRISHNA" pitchFamily="2" charset="0"/>
              </a:rPr>
              <a:t>picn</a:t>
            </a:r>
            <a:r>
              <a:rPr lang="en-US" sz="3200" dirty="0" smtClean="0">
                <a:latin typeface="HARIKRISHNA" pitchFamily="2" charset="0"/>
              </a:rPr>
              <a:t> </a:t>
            </a:r>
            <a:r>
              <a:rPr lang="en-US" sz="3200" dirty="0" err="1" smtClean="0">
                <a:latin typeface="HARIKRISHNA" pitchFamily="2" charset="0"/>
              </a:rPr>
              <a:t>Yiy</a:t>
            </a:r>
            <a:r>
              <a:rPr lang="en-US" sz="3200" dirty="0" smtClean="0">
                <a:latin typeface="HARIKRISHNA" pitchFamily="2" charset="0"/>
              </a:rPr>
              <a:t> C[.</a:t>
            </a:r>
          </a:p>
          <a:p>
            <a:r>
              <a:rPr lang="en-US" sz="3200" dirty="0" err="1" smtClean="0">
                <a:latin typeface="HARIKRISHNA" pitchFamily="2" charset="0"/>
              </a:rPr>
              <a:t>aitrDin</a:t>
            </a:r>
            <a:r>
              <a:rPr lang="en-US" sz="3200" dirty="0" smtClean="0">
                <a:latin typeface="HARIKRISHNA" pitchFamily="2" charset="0"/>
              </a:rPr>
              <a:t>) d)</a:t>
            </a:r>
            <a:r>
              <a:rPr lang="en-US" sz="3200" dirty="0" err="1" smtClean="0">
                <a:latin typeface="HARIKRISHNA" pitchFamily="2" charset="0"/>
              </a:rPr>
              <a:t>vil</a:t>
            </a:r>
            <a:r>
              <a:rPr lang="en-US" sz="3200" dirty="0" smtClean="0">
                <a:latin typeface="HARIKRISHNA" pitchFamily="2" charset="0"/>
              </a:rPr>
              <a:t> </a:t>
            </a:r>
            <a:r>
              <a:rPr lang="en-US" sz="3200" dirty="0" err="1" smtClean="0">
                <a:latin typeface="HARIKRISHNA" pitchFamily="2" charset="0"/>
              </a:rPr>
              <a:t>oiri</a:t>
            </a:r>
            <a:r>
              <a:rPr lang="en-US" sz="3200" dirty="0" smtClean="0">
                <a:latin typeface="HARIKRISHNA" pitchFamily="2" charset="0"/>
              </a:rPr>
              <a:t> </a:t>
            </a:r>
            <a:r>
              <a:rPr lang="en-US" sz="3200" dirty="0" err="1" smtClean="0">
                <a:latin typeface="HARIKRISHNA" pitchFamily="2" charset="0"/>
              </a:rPr>
              <a:t>picn</a:t>
            </a:r>
            <a:r>
              <a:rPr lang="en-US" sz="3200" dirty="0" smtClean="0">
                <a:latin typeface="HARIKRISHNA" pitchFamily="2" charset="0"/>
              </a:rPr>
              <a:t> </a:t>
            </a:r>
            <a:r>
              <a:rPr lang="en-US" sz="3200" dirty="0" err="1" smtClean="0">
                <a:latin typeface="HARIKRISHNA" pitchFamily="2" charset="0"/>
              </a:rPr>
              <a:t>pim</a:t>
            </a:r>
            <a:r>
              <a:rPr lang="en-US" sz="3200" dirty="0" smtClean="0">
                <a:latin typeface="HARIKRISHNA" pitchFamily="2" charset="0"/>
              </a:rPr>
              <a:t>[l pi[</a:t>
            </a:r>
            <a:r>
              <a:rPr lang="en-US" sz="3200" dirty="0" err="1" smtClean="0">
                <a:latin typeface="HARIKRISHNA" pitchFamily="2" charset="0"/>
              </a:rPr>
              <a:t>Pk</a:t>
            </a:r>
            <a:r>
              <a:rPr lang="en-US" sz="3200" dirty="0" smtClean="0">
                <a:latin typeface="HARIKRISHNA" pitchFamily="2" charset="0"/>
              </a:rPr>
              <a:t> </a:t>
            </a:r>
            <a:r>
              <a:rPr lang="en-US" sz="3200" dirty="0" err="1" smtClean="0">
                <a:latin typeface="HARIKRISHNA" pitchFamily="2" charset="0"/>
              </a:rPr>
              <a:t>tRvi</a:t>
            </a:r>
            <a:r>
              <a:rPr lang="en-US" sz="3200" dirty="0" smtClean="0">
                <a:latin typeface="HARIKRISHNA" pitchFamily="2" charset="0"/>
              </a:rPr>
              <a:t>[ $(</a:t>
            </a:r>
            <a:r>
              <a:rPr lang="en-US" sz="3200" dirty="0" err="1" smtClean="0">
                <a:latin typeface="HARIKRISHNA" pitchFamily="2" charset="0"/>
              </a:rPr>
              <a:t>Frmi</a:t>
            </a:r>
            <a:r>
              <a:rPr lang="en-US" sz="3200" dirty="0" smtClean="0">
                <a:latin typeface="HARIKRISHNA" pitchFamily="2" charset="0"/>
              </a:rPr>
              <a:t>&gt; BL[ C[. </a:t>
            </a:r>
            <a:endParaRPr lang="en-IN" sz="3200" dirty="0">
              <a:latin typeface="HARIKRISHNA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ontrols>
      <p:control spid="35842" name="ShockwaveFlash1" r:id="rId2" imgW="8785601" imgH="5760381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8" y="357166"/>
            <a:ext cx="2428860" cy="642942"/>
          </a:xfrm>
        </p:spPr>
        <p:txBody>
          <a:bodyPr>
            <a:noAutofit/>
          </a:bodyPr>
          <a:lstStyle/>
          <a:p>
            <a:r>
              <a:rPr lang="en-US" sz="4800" b="1" dirty="0" err="1" smtClean="0">
                <a:latin typeface="HARIKRISHNA" pitchFamily="2" charset="0"/>
              </a:rPr>
              <a:t>picnt</a:t>
            </a:r>
            <a:r>
              <a:rPr lang="en-US" sz="4800" b="1" dirty="0" smtClean="0">
                <a:latin typeface="HARIKRISHNA" pitchFamily="2" charset="0"/>
              </a:rPr>
              <a:t>&gt;#</a:t>
            </a:r>
            <a:r>
              <a:rPr lang="en-US" sz="4800" b="1" dirty="0" err="1" smtClean="0">
                <a:latin typeface="HARIKRISHNA" pitchFamily="2" charset="0"/>
              </a:rPr>
              <a:t>i</a:t>
            </a:r>
            <a:endParaRPr lang="en-IN" sz="4800" b="1" dirty="0">
              <a:latin typeface="HARIKRISHNA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000108"/>
            <a:ext cx="8715436" cy="55744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dirty="0" smtClean="0">
                <a:latin typeface="HARIKRISHNA" pitchFamily="2" charset="0"/>
              </a:rPr>
              <a:t>{5} mi[T&amp;&gt; </a:t>
            </a:r>
            <a:r>
              <a:rPr lang="en-US" sz="3200" dirty="0" err="1" smtClean="0">
                <a:latin typeface="HARIKRISHNA" pitchFamily="2" charset="0"/>
              </a:rPr>
              <a:t>aitrD</a:t>
            </a:r>
            <a:r>
              <a:rPr lang="en-US" sz="3200" dirty="0" smtClean="0">
                <a:latin typeface="HARIKRISHNA" pitchFamily="2" charset="0"/>
              </a:rPr>
              <a:t>&amp; </a:t>
            </a:r>
          </a:p>
          <a:p>
            <a:r>
              <a:rPr lang="en-US" sz="3200" dirty="0" err="1" smtClean="0">
                <a:latin typeface="HARIKRISHNA" pitchFamily="2" charset="0"/>
              </a:rPr>
              <a:t>nini</a:t>
            </a:r>
            <a:r>
              <a:rPr lang="en-US" sz="3200" dirty="0" smtClean="0">
                <a:latin typeface="HARIKRISHNA" pitchFamily="2" charset="0"/>
              </a:rPr>
              <a:t> </a:t>
            </a:r>
            <a:r>
              <a:rPr lang="en-US" sz="3200" dirty="0" err="1" smtClean="0">
                <a:latin typeface="HARIKRISHNA" pitchFamily="2" charset="0"/>
              </a:rPr>
              <a:t>aitrDimi</a:t>
            </a:r>
            <a:r>
              <a:rPr lang="en-US" sz="3200" dirty="0" smtClean="0">
                <a:latin typeface="HARIKRISHNA" pitchFamily="2" charset="0"/>
              </a:rPr>
              <a:t>&gt; n pc[</a:t>
            </a:r>
            <a:r>
              <a:rPr lang="en-US" sz="3200" dirty="0" err="1" smtClean="0">
                <a:latin typeface="HARIKRISHNA" pitchFamily="2" charset="0"/>
              </a:rPr>
              <a:t>li</a:t>
            </a:r>
            <a:r>
              <a:rPr lang="en-US" sz="3200" dirty="0" smtClean="0">
                <a:latin typeface="HARIKRISHNA" pitchFamily="2" charset="0"/>
              </a:rPr>
              <a:t>[ </a:t>
            </a:r>
            <a:r>
              <a:rPr lang="en-US" sz="3200" dirty="0" err="1" smtClean="0">
                <a:latin typeface="HARIKRISHNA" pitchFamily="2" charset="0"/>
              </a:rPr>
              <a:t>Ki</a:t>
            </a:r>
            <a:r>
              <a:rPr lang="en-US" sz="3200" dirty="0" smtClean="0">
                <a:latin typeface="HARIKRISHNA" pitchFamily="2" charset="0"/>
              </a:rPr>
              <a:t>[</a:t>
            </a:r>
            <a:r>
              <a:rPr lang="en-US" sz="3200" dirty="0" err="1" smtClean="0">
                <a:latin typeface="HARIKRISHNA" pitchFamily="2" charset="0"/>
              </a:rPr>
              <a:t>rik</a:t>
            </a:r>
            <a:r>
              <a:rPr lang="en-US" sz="3200" dirty="0" smtClean="0">
                <a:latin typeface="HARIKRISHNA" pitchFamily="2" charset="0"/>
              </a:rPr>
              <a:t> mi[Ti </a:t>
            </a:r>
            <a:r>
              <a:rPr lang="en-US" sz="3200" dirty="0" err="1" smtClean="0">
                <a:latin typeface="HARIKRISHNA" pitchFamily="2" charset="0"/>
              </a:rPr>
              <a:t>aitrDimi</a:t>
            </a:r>
            <a:r>
              <a:rPr lang="en-US" sz="3200" dirty="0" smtClean="0">
                <a:latin typeface="HARIKRISHNA" pitchFamily="2" charset="0"/>
              </a:rPr>
              <a:t>&gt; </a:t>
            </a:r>
            <a:r>
              <a:rPr lang="en-US" sz="3200" dirty="0" err="1" smtClean="0">
                <a:latin typeface="HARIKRISHNA" pitchFamily="2" charset="0"/>
              </a:rPr>
              <a:t>aiv</a:t>
            </a:r>
            <a:r>
              <a:rPr lang="en-US" sz="3200" dirty="0" smtClean="0">
                <a:latin typeface="HARIKRISHNA" pitchFamily="2" charset="0"/>
              </a:rPr>
              <a:t>[ C[. </a:t>
            </a:r>
          </a:p>
          <a:p>
            <a:r>
              <a:rPr lang="en-US" sz="3200" dirty="0" smtClean="0">
                <a:latin typeface="HARIKRISHNA" pitchFamily="2" charset="0"/>
              </a:rPr>
              <a:t>mi[Ti </a:t>
            </a:r>
            <a:r>
              <a:rPr lang="en-US" sz="3200" dirty="0" err="1" smtClean="0">
                <a:latin typeface="HARIKRISHNA" pitchFamily="2" charset="0"/>
              </a:rPr>
              <a:t>aitrDimi</a:t>
            </a:r>
            <a:r>
              <a:rPr lang="en-US" sz="3200" dirty="0" smtClean="0">
                <a:latin typeface="HARIKRISHNA" pitchFamily="2" charset="0"/>
              </a:rPr>
              <a:t>&gt; </a:t>
            </a:r>
            <a:r>
              <a:rPr lang="en-US" sz="3200" dirty="0" err="1" smtClean="0">
                <a:latin typeface="HARIKRISHNA" pitchFamily="2" charset="0"/>
              </a:rPr>
              <a:t>Ki</a:t>
            </a:r>
            <a:r>
              <a:rPr lang="en-US" sz="3200" dirty="0" smtClean="0">
                <a:latin typeface="HARIKRISHNA" pitchFamily="2" charset="0"/>
              </a:rPr>
              <a:t>[</a:t>
            </a:r>
            <a:r>
              <a:rPr lang="en-US" sz="3200" dirty="0" err="1" smtClean="0">
                <a:latin typeface="HARIKRISHNA" pitchFamily="2" charset="0"/>
              </a:rPr>
              <a:t>rik</a:t>
            </a:r>
            <a:r>
              <a:rPr lang="en-US" sz="3200" dirty="0" smtClean="0">
                <a:latin typeface="HARIKRISHNA" pitchFamily="2" charset="0"/>
              </a:rPr>
              <a:t> F)m[ F)m[ </a:t>
            </a:r>
            <a:r>
              <a:rPr lang="en-US" sz="3200" dirty="0" err="1" smtClean="0">
                <a:latin typeface="HARIKRISHNA" pitchFamily="2" charset="0"/>
              </a:rPr>
              <a:t>aigL</a:t>
            </a:r>
            <a:r>
              <a:rPr lang="en-US" sz="3200" dirty="0" smtClean="0">
                <a:latin typeface="HARIKRISHNA" pitchFamily="2" charset="0"/>
              </a:rPr>
              <a:t> </a:t>
            </a:r>
            <a:r>
              <a:rPr lang="en-US" sz="3200" dirty="0" err="1" smtClean="0">
                <a:latin typeface="HARIKRISHNA" pitchFamily="2" charset="0"/>
              </a:rPr>
              <a:t>vF</a:t>
            </a:r>
            <a:r>
              <a:rPr lang="en-US" sz="3200" dirty="0" smtClean="0">
                <a:latin typeface="HARIKRISHNA" pitchFamily="2" charset="0"/>
              </a:rPr>
              <a:t>[ C[ </a:t>
            </a:r>
            <a:r>
              <a:rPr lang="en-US" sz="3200" dirty="0" err="1" smtClean="0">
                <a:latin typeface="HARIKRISHNA" pitchFamily="2" charset="0"/>
              </a:rPr>
              <a:t>Ryir</a:t>
            </a:r>
            <a:r>
              <a:rPr lang="en-US" sz="3200" dirty="0" smtClean="0">
                <a:latin typeface="HARIKRISHNA" pitchFamily="2" charset="0"/>
              </a:rPr>
              <a:t>[ t[mi </a:t>
            </a:r>
            <a:r>
              <a:rPr lang="en-US" sz="3200" dirty="0" err="1" smtClean="0">
                <a:latin typeface="HARIKRISHNA" pitchFamily="2" charset="0"/>
              </a:rPr>
              <a:t>rh</a:t>
            </a:r>
            <a:r>
              <a:rPr lang="en-US" sz="3200" dirty="0" smtClean="0">
                <a:latin typeface="HARIKRISHNA" pitchFamily="2" charset="0"/>
              </a:rPr>
              <a:t>[</a:t>
            </a:r>
            <a:r>
              <a:rPr lang="en-US" sz="3200" dirty="0" err="1" smtClean="0">
                <a:latin typeface="HARIKRISHNA" pitchFamily="2" charset="0"/>
              </a:rPr>
              <a:t>li</a:t>
            </a:r>
            <a:r>
              <a:rPr lang="en-US" sz="3200" dirty="0" smtClean="0">
                <a:latin typeface="HARIKRISHNA" pitchFamily="2" charset="0"/>
              </a:rPr>
              <a:t> </a:t>
            </a:r>
            <a:r>
              <a:rPr lang="en-US" sz="3200" dirty="0" err="1" smtClean="0">
                <a:latin typeface="HARIKRISHNA" pitchFamily="2" charset="0"/>
              </a:rPr>
              <a:t>vFirini</a:t>
            </a:r>
            <a:r>
              <a:rPr lang="en-US" sz="3200" dirty="0" smtClean="0">
                <a:latin typeface="HARIKRISHNA" pitchFamily="2" charset="0"/>
              </a:rPr>
              <a:t> </a:t>
            </a:r>
            <a:r>
              <a:rPr lang="en-US" sz="3200" dirty="0" err="1" smtClean="0">
                <a:latin typeface="HARIKRISHNA" pitchFamily="2" charset="0"/>
              </a:rPr>
              <a:t>piN</a:t>
            </a:r>
            <a:r>
              <a:rPr lang="en-US" sz="3200" dirty="0" smtClean="0">
                <a:latin typeface="HARIKRISHNA" pitchFamily="2" charset="0"/>
              </a:rPr>
              <a:t>)n&amp; Si[PN Ye $(</a:t>
            </a:r>
            <a:r>
              <a:rPr lang="en-US" sz="3200" dirty="0" err="1" smtClean="0">
                <a:latin typeface="HARIKRISHNA" pitchFamily="2" charset="0"/>
              </a:rPr>
              <a:t>Frmi</a:t>
            </a:r>
            <a:r>
              <a:rPr lang="en-US" sz="3200" dirty="0" smtClean="0">
                <a:latin typeface="HARIKRISHNA" pitchFamily="2" charset="0"/>
              </a:rPr>
              <a:t>&gt; BL[ C[.</a:t>
            </a:r>
          </a:p>
          <a:p>
            <a:r>
              <a:rPr lang="en-US" sz="3200" dirty="0" err="1" smtClean="0">
                <a:latin typeface="HARIKRISHNA" pitchFamily="2" charset="0"/>
              </a:rPr>
              <a:t>hv</a:t>
            </a:r>
            <a:r>
              <a:rPr lang="en-US" sz="3200" dirty="0" smtClean="0">
                <a:latin typeface="HARIKRISHNA" pitchFamily="2" charset="0"/>
              </a:rPr>
              <a:t>[ </a:t>
            </a:r>
            <a:r>
              <a:rPr lang="en-US" sz="3200" dirty="0" err="1" smtClean="0">
                <a:latin typeface="HARIKRISHNA" pitchFamily="2" charset="0"/>
              </a:rPr>
              <a:t>Ki</a:t>
            </a:r>
            <a:r>
              <a:rPr lang="en-US" sz="3200" dirty="0" smtClean="0">
                <a:latin typeface="HARIKRISHNA" pitchFamily="2" charset="0"/>
              </a:rPr>
              <a:t>[</a:t>
            </a:r>
            <a:r>
              <a:rPr lang="en-US" sz="3200" dirty="0" err="1" smtClean="0">
                <a:latin typeface="HARIKRISHNA" pitchFamily="2" charset="0"/>
              </a:rPr>
              <a:t>rikmi</a:t>
            </a:r>
            <a:r>
              <a:rPr lang="en-US" sz="3200" dirty="0" smtClean="0">
                <a:latin typeface="HARIKRISHNA" pitchFamily="2" charset="0"/>
              </a:rPr>
              <a:t>&gt; </a:t>
            </a:r>
            <a:r>
              <a:rPr lang="en-US" sz="3200" dirty="0" err="1" smtClean="0">
                <a:latin typeface="HARIKRISHNA" pitchFamily="2" charset="0"/>
              </a:rPr>
              <a:t>rh</a:t>
            </a:r>
            <a:r>
              <a:rPr lang="en-US" sz="3200" dirty="0" smtClean="0">
                <a:latin typeface="HARIKRISHNA" pitchFamily="2" charset="0"/>
              </a:rPr>
              <a:t>[l </a:t>
            </a:r>
            <a:r>
              <a:rPr lang="en-US" sz="3200" dirty="0" err="1" smtClean="0">
                <a:latin typeface="HARIKRISHNA" pitchFamily="2" charset="0"/>
              </a:rPr>
              <a:t>apic</a:t>
            </a:r>
            <a:r>
              <a:rPr lang="en-US" sz="3200" dirty="0" smtClean="0">
                <a:latin typeface="HARIKRISHNA" pitchFamily="2" charset="0"/>
              </a:rPr>
              <a:t>)t Big </a:t>
            </a:r>
            <a:r>
              <a:rPr lang="en-US" sz="3200" dirty="0" err="1" smtClean="0">
                <a:latin typeface="HARIKRISHNA" pitchFamily="2" charset="0"/>
              </a:rPr>
              <a:t>picnmig</a:t>
            </a:r>
            <a:r>
              <a:rPr lang="en-US" sz="3200" dirty="0" smtClean="0">
                <a:latin typeface="HARIKRISHNA" pitchFamily="2" charset="0"/>
              </a:rPr>
              <a:t>&lt;</a:t>
            </a:r>
            <a:r>
              <a:rPr lang="en-US" sz="3200" dirty="0" err="1" smtClean="0">
                <a:latin typeface="HARIKRISHNA" pitchFamily="2" charset="0"/>
              </a:rPr>
              <a:t>ni</a:t>
            </a:r>
            <a:r>
              <a:rPr lang="en-US" sz="3200" dirty="0" smtClean="0">
                <a:latin typeface="HARIKRISHNA" pitchFamily="2" charset="0"/>
              </a:rPr>
              <a:t> a&gt;</a:t>
            </a:r>
            <a:r>
              <a:rPr lang="en-US" sz="3200" dirty="0" err="1" smtClean="0">
                <a:latin typeface="HARIKRISHNA" pitchFamily="2" charset="0"/>
              </a:rPr>
              <a:t>tmi</a:t>
            </a:r>
            <a:r>
              <a:rPr lang="en-US" sz="3200" dirty="0" smtClean="0">
                <a:latin typeface="HARIKRISHNA" pitchFamily="2" charset="0"/>
              </a:rPr>
              <a:t>&gt; </a:t>
            </a:r>
            <a:r>
              <a:rPr lang="en-US" sz="3200" dirty="0" err="1" smtClean="0">
                <a:latin typeface="HARIKRISHNA" pitchFamily="2" charset="0"/>
              </a:rPr>
              <a:t>aiv</a:t>
            </a:r>
            <a:r>
              <a:rPr lang="en-US" sz="3200" dirty="0" smtClean="0">
                <a:latin typeface="HARIKRISHNA" pitchFamily="2" charset="0"/>
              </a:rPr>
              <a:t>[l </a:t>
            </a:r>
            <a:r>
              <a:rPr lang="en-US" sz="3200" dirty="0" err="1" smtClean="0">
                <a:latin typeface="HARIKRISHNA" pitchFamily="2" charset="0"/>
              </a:rPr>
              <a:t>mLiSymi</a:t>
            </a:r>
            <a:r>
              <a:rPr lang="en-US" sz="3200" dirty="0" smtClean="0">
                <a:latin typeface="HARIKRISHNA" pitchFamily="2" charset="0"/>
              </a:rPr>
              <a:t>&gt; s&gt;g\h </a:t>
            </a:r>
            <a:r>
              <a:rPr lang="en-US" sz="3200" dirty="0" err="1" smtClean="0">
                <a:latin typeface="HARIKRISHNA" pitchFamily="2" charset="0"/>
              </a:rPr>
              <a:t>Yiy</a:t>
            </a:r>
            <a:r>
              <a:rPr lang="en-US" sz="3200" dirty="0" smtClean="0">
                <a:latin typeface="HARIKRISHNA" pitchFamily="2" charset="0"/>
              </a:rPr>
              <a:t> C[.</a:t>
            </a:r>
          </a:p>
          <a:p>
            <a:pPr>
              <a:buNone/>
            </a:pPr>
            <a:r>
              <a:rPr lang="en-US" sz="3200" dirty="0" smtClean="0">
                <a:latin typeface="HARIKRISHNA" pitchFamily="2" charset="0"/>
              </a:rPr>
              <a:t>{6} </a:t>
            </a:r>
            <a:r>
              <a:rPr lang="en-US" sz="3200" dirty="0" err="1" smtClean="0">
                <a:latin typeface="HARIKRISHNA" pitchFamily="2" charset="0"/>
              </a:rPr>
              <a:t>mLiSy</a:t>
            </a:r>
            <a:endParaRPr lang="en-US" sz="3200" dirty="0" smtClean="0">
              <a:latin typeface="HARIKRISHNA" pitchFamily="2" charset="0"/>
            </a:endParaRPr>
          </a:p>
          <a:p>
            <a:r>
              <a:rPr lang="en-US" sz="3200" dirty="0" err="1" smtClean="0">
                <a:latin typeface="HARIKRISHNA" pitchFamily="2" charset="0"/>
              </a:rPr>
              <a:t>Ki</a:t>
            </a:r>
            <a:r>
              <a:rPr lang="en-US" sz="3200" dirty="0" smtClean="0">
                <a:latin typeface="HARIKRISHNA" pitchFamily="2" charset="0"/>
              </a:rPr>
              <a:t>[</a:t>
            </a:r>
            <a:r>
              <a:rPr lang="en-US" sz="3200" dirty="0" err="1" smtClean="0">
                <a:latin typeface="HARIKRISHNA" pitchFamily="2" charset="0"/>
              </a:rPr>
              <a:t>rikni</a:t>
            </a:r>
            <a:r>
              <a:rPr lang="en-US" sz="3200" dirty="0" smtClean="0">
                <a:latin typeface="HARIKRISHNA" pitchFamily="2" charset="0"/>
              </a:rPr>
              <a:t>[ a&gt;(tm </a:t>
            </a:r>
            <a:r>
              <a:rPr lang="en-US" sz="3200" dirty="0" err="1" smtClean="0">
                <a:latin typeface="HARIKRISHNA" pitchFamily="2" charset="0"/>
              </a:rPr>
              <a:t>api</a:t>
            </a:r>
            <a:r>
              <a:rPr lang="en-US" sz="3200" dirty="0" smtClean="0">
                <a:latin typeface="HARIKRISHNA" pitchFamily="2" charset="0"/>
              </a:rPr>
              <a:t>(ct Big </a:t>
            </a:r>
            <a:r>
              <a:rPr lang="en-US" sz="3200" dirty="0" err="1" smtClean="0">
                <a:latin typeface="HARIKRISHNA" pitchFamily="2" charset="0"/>
              </a:rPr>
              <a:t>mLiSymi</a:t>
            </a:r>
            <a:r>
              <a:rPr lang="en-US" sz="3200" dirty="0" smtClean="0">
                <a:latin typeface="HARIKRISHNA" pitchFamily="2" charset="0"/>
              </a:rPr>
              <a:t>&gt; s&gt;g\h </a:t>
            </a:r>
            <a:r>
              <a:rPr lang="en-US" sz="3200" dirty="0" err="1" smtClean="0">
                <a:latin typeface="HARIKRISHNA" pitchFamily="2" charset="0"/>
              </a:rPr>
              <a:t>pim</a:t>
            </a:r>
            <a:r>
              <a:rPr lang="en-US" sz="3200" dirty="0" smtClean="0">
                <a:latin typeface="HARIKRISHNA" pitchFamily="2" charset="0"/>
              </a:rPr>
              <a:t>[ C[. j[ C[</a:t>
            </a:r>
            <a:r>
              <a:rPr lang="en-US" sz="3200" dirty="0" err="1" smtClean="0">
                <a:latin typeface="HARIKRISHNA" pitchFamily="2" charset="0"/>
              </a:rPr>
              <a:t>vT</a:t>
            </a:r>
            <a:r>
              <a:rPr lang="en-US" sz="3200" dirty="0" smtClean="0">
                <a:latin typeface="HARIKRISHNA" pitchFamily="2" charset="0"/>
              </a:rPr>
              <a:t>[ </a:t>
            </a:r>
            <a:r>
              <a:rPr lang="en-US" sz="3200" dirty="0" err="1" smtClean="0">
                <a:latin typeface="HARIKRISHNA" pitchFamily="2" charset="0"/>
              </a:rPr>
              <a:t>mL</a:t>
            </a:r>
            <a:r>
              <a:rPr lang="en-US" sz="3200" dirty="0" smtClean="0">
                <a:latin typeface="HARIKRISHNA" pitchFamily="2" charset="0"/>
              </a:rPr>
              <a:t> </a:t>
            </a:r>
            <a:r>
              <a:rPr lang="en-US" sz="3200" dirty="0" err="1" smtClean="0">
                <a:latin typeface="HARIKRISHNA" pitchFamily="2" charset="0"/>
              </a:rPr>
              <a:t>Av$p</a:t>
            </a:r>
            <a:r>
              <a:rPr lang="en-US" sz="3200" dirty="0" smtClean="0">
                <a:latin typeface="HARIKRISHNA" pitchFamily="2" charset="0"/>
              </a:rPr>
              <a:t>[ </a:t>
            </a:r>
            <a:r>
              <a:rPr lang="en-US" sz="3200" dirty="0" err="1" smtClean="0">
                <a:latin typeface="HARIKRISHNA" pitchFamily="2" charset="0"/>
              </a:rPr>
              <a:t>mLoir</a:t>
            </a:r>
            <a:r>
              <a:rPr lang="en-US" sz="3200" dirty="0" smtClean="0">
                <a:latin typeface="HARIKRISHNA" pitchFamily="2" charset="0"/>
              </a:rPr>
              <a:t> </a:t>
            </a:r>
            <a:r>
              <a:rPr lang="en-US" sz="3200" dirty="0" err="1" smtClean="0">
                <a:latin typeface="HARIKRISHNA" pitchFamily="2" charset="0"/>
              </a:rPr>
              <a:t>mirft</a:t>
            </a:r>
            <a:r>
              <a:rPr lang="en-US" sz="3200" dirty="0" smtClean="0">
                <a:latin typeface="HARIKRISHNA" pitchFamily="2" charset="0"/>
              </a:rPr>
              <a:t> </a:t>
            </a:r>
            <a:r>
              <a:rPr lang="en-US" sz="3200" dirty="0" err="1" smtClean="0">
                <a:latin typeface="HARIKRISHNA" pitchFamily="2" charset="0"/>
              </a:rPr>
              <a:t>uRsj</a:t>
            </a:r>
            <a:r>
              <a:rPr lang="en-US" sz="3200" dirty="0" smtClean="0">
                <a:latin typeface="HARIKRISHNA" pitchFamily="2" charset="0"/>
              </a:rPr>
              <a:t>&lt;n </a:t>
            </a:r>
            <a:r>
              <a:rPr lang="en-US" sz="3200" dirty="0" err="1" smtClean="0">
                <a:latin typeface="HARIKRISHNA" pitchFamily="2" charset="0"/>
              </a:rPr>
              <a:t>pim</a:t>
            </a:r>
            <a:r>
              <a:rPr lang="en-US" sz="3200" dirty="0" smtClean="0">
                <a:latin typeface="HARIKRISHNA" pitchFamily="2" charset="0"/>
              </a:rPr>
              <a:t>[ C[.</a:t>
            </a:r>
            <a:endParaRPr lang="en-IN" sz="3200" dirty="0">
              <a:latin typeface="HARIKRISHNA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449</TotalTime>
  <Words>1491</Words>
  <Application>Microsoft Office PowerPoint</Application>
  <PresentationFormat>On-screen Show (4:3)</PresentationFormat>
  <Paragraphs>133</Paragraphs>
  <Slides>32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Urban</vt:lpstr>
      <vt:lpstr>Document</vt:lpstr>
      <vt:lpstr>picnt&gt;#i, ÅvSnt&gt;#i an[ $(Fri(BPrNt&gt;#i</vt:lpstr>
      <vt:lpstr>picnt&gt;#i</vt:lpstr>
      <vt:lpstr>picnt&gt;#i</vt:lpstr>
      <vt:lpstr>Slide 4</vt:lpstr>
      <vt:lpstr>picnt&gt;#i</vt:lpstr>
      <vt:lpstr>Slide 6</vt:lpstr>
      <vt:lpstr>picnt&gt;#i</vt:lpstr>
      <vt:lpstr>Slide 8</vt:lpstr>
      <vt:lpstr>picnt&gt;#i</vt:lpstr>
      <vt:lpstr>Slide 10</vt:lpstr>
      <vt:lpstr>ÅvSnt&gt;#i</vt:lpstr>
      <vt:lpstr>Slide 12</vt:lpstr>
      <vt:lpstr>ÅvSnt&gt;#i</vt:lpstr>
      <vt:lpstr>ÅvSnt&gt;#i</vt:lpstr>
      <vt:lpstr>ÅvSnt&gt;#i</vt:lpstr>
      <vt:lpstr>Slide 16</vt:lpstr>
      <vt:lpstr>ÅvSnt&gt;#i</vt:lpstr>
      <vt:lpstr>Slide 18</vt:lpstr>
      <vt:lpstr>ÅvSnt&gt;#i</vt:lpstr>
      <vt:lpstr>Slide 20</vt:lpstr>
      <vt:lpstr>r&amp;(Fri(BPrNt&gt;#i</vt:lpstr>
      <vt:lpstr>$(Fri(BPrNt&gt;#i</vt:lpstr>
      <vt:lpstr>r&amp;(Fri(BPrNt&gt;#i</vt:lpstr>
      <vt:lpstr>r&amp;(Fri(BPrNt&gt;#i</vt:lpstr>
      <vt:lpstr>r&amp;(Fri(BPrNt&gt;#i</vt:lpstr>
      <vt:lpstr>r&amp;(Fri(BPrNt&gt;#i</vt:lpstr>
      <vt:lpstr>r&amp;(Fri(BPrNt&gt;#i</vt:lpstr>
      <vt:lpstr>r&amp;(Fri(BPrNt&gt;#i</vt:lpstr>
      <vt:lpstr>Slide 29</vt:lpstr>
      <vt:lpstr>r&amp;(Fri(BPrNt&gt;#i</vt:lpstr>
      <vt:lpstr>Slide 31</vt:lpstr>
      <vt:lpstr>Slide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picnt&gt;#i, ÅvSnt&gt;#i an[ $(Fri(BPrNt&gt;#i</dc:title>
  <dc:creator>acer</dc:creator>
  <cp:lastModifiedBy>HP</cp:lastModifiedBy>
  <cp:revision>74</cp:revision>
  <dcterms:created xsi:type="dcterms:W3CDTF">2014-05-02T05:11:00Z</dcterms:created>
  <dcterms:modified xsi:type="dcterms:W3CDTF">2014-05-06T09:59:12Z</dcterms:modified>
</cp:coreProperties>
</file>